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9"/>
  </p:notesMasterIdLst>
  <p:sldIdLst>
    <p:sldId id="256" r:id="rId2"/>
    <p:sldId id="257" r:id="rId3"/>
    <p:sldId id="258" r:id="rId4"/>
    <p:sldId id="264" r:id="rId5"/>
    <p:sldId id="265" r:id="rId6"/>
    <p:sldId id="266" r:id="rId7"/>
    <p:sldId id="259" r:id="rId8"/>
    <p:sldId id="260" r:id="rId9"/>
    <p:sldId id="261" r:id="rId10"/>
    <p:sldId id="269" r:id="rId11"/>
    <p:sldId id="270" r:id="rId12"/>
    <p:sldId id="271" r:id="rId13"/>
    <p:sldId id="263" r:id="rId14"/>
    <p:sldId id="267" r:id="rId15"/>
    <p:sldId id="268" r:id="rId16"/>
    <p:sldId id="262" r:id="rId17"/>
    <p:sldId id="272" r:id="rId18"/>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4676"/>
  </p:normalViewPr>
  <p:slideViewPr>
    <p:cSldViewPr snapToGrid="0" snapToObjects="1">
      <p:cViewPr varScale="1">
        <p:scale>
          <a:sx n="106" d="100"/>
          <a:sy n="106" d="100"/>
        </p:scale>
        <p:origin x="792"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DA49090-B8F6-BE44-970F-EAA230474CA5}" type="datetimeFigureOut">
              <a:rPr kumimoji="1" lang="ja-JP" altLang="en-US" smtClean="0"/>
              <a:t>2018/5/12</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C431AF8-4DF2-074C-B5BF-25F76A64E8F3}" type="slidenum">
              <a:rPr kumimoji="1" lang="ja-JP" altLang="en-US" smtClean="0"/>
              <a:t>‹#›</a:t>
            </a:fld>
            <a:endParaRPr kumimoji="1" lang="ja-JP" altLang="en-US"/>
          </a:p>
        </p:txBody>
      </p:sp>
    </p:spTree>
    <p:extLst>
      <p:ext uri="{BB962C8B-B14F-4D97-AF65-F5344CB8AC3E}">
        <p14:creationId xmlns:p14="http://schemas.microsoft.com/office/powerpoint/2010/main" val="1346877945"/>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DC431AF8-4DF2-074C-B5BF-25F76A64E8F3}" type="slidenum">
              <a:rPr kumimoji="1" lang="ja-JP" altLang="en-US" smtClean="0"/>
              <a:t>8</a:t>
            </a:fld>
            <a:endParaRPr kumimoji="1" lang="ja-JP" altLang="en-US"/>
          </a:p>
        </p:txBody>
      </p:sp>
    </p:spTree>
    <p:extLst>
      <p:ext uri="{BB962C8B-B14F-4D97-AF65-F5344CB8AC3E}">
        <p14:creationId xmlns:p14="http://schemas.microsoft.com/office/powerpoint/2010/main" val="38456554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E0F113E-B0DD-4A47-AFC1-796B568E3B78}"/>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サブタイトル 2">
            <a:extLst>
              <a:ext uri="{FF2B5EF4-FFF2-40B4-BE49-F238E27FC236}">
                <a16:creationId xmlns:a16="http://schemas.microsoft.com/office/drawing/2014/main" id="{A4B2B17E-92CE-4F44-901D-686BE5EA448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3A248C6B-C4E1-DA43-A8C0-9CC041B8BF44}"/>
              </a:ext>
            </a:extLst>
          </p:cNvPr>
          <p:cNvSpPr>
            <a:spLocks noGrp="1"/>
          </p:cNvSpPr>
          <p:nvPr>
            <p:ph type="dt" sz="half" idx="10"/>
          </p:nvPr>
        </p:nvSpPr>
        <p:spPr/>
        <p:txBody>
          <a:bodyPr/>
          <a:lstStyle/>
          <a:p>
            <a:fld id="{4A0E74F8-6C9C-364A-88B9-7F30DD820A4E}" type="datetimeFigureOut">
              <a:rPr kumimoji="1" lang="ja-JP" altLang="en-US" smtClean="0"/>
              <a:t>2018/5/12</a:t>
            </a:fld>
            <a:endParaRPr kumimoji="1" lang="ja-JP" altLang="en-US"/>
          </a:p>
        </p:txBody>
      </p:sp>
      <p:sp>
        <p:nvSpPr>
          <p:cNvPr id="5" name="フッター プレースホルダー 4">
            <a:extLst>
              <a:ext uri="{FF2B5EF4-FFF2-40B4-BE49-F238E27FC236}">
                <a16:creationId xmlns:a16="http://schemas.microsoft.com/office/drawing/2014/main" id="{D65802D7-B74A-9148-BDA7-2E379743EE9C}"/>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00CF9CEC-47DC-884A-B025-11251F438CD3}"/>
              </a:ext>
            </a:extLst>
          </p:cNvPr>
          <p:cNvSpPr>
            <a:spLocks noGrp="1"/>
          </p:cNvSpPr>
          <p:nvPr>
            <p:ph type="sldNum" sz="quarter" idx="12"/>
          </p:nvPr>
        </p:nvSpPr>
        <p:spPr/>
        <p:txBody>
          <a:bodyPr/>
          <a:lstStyle/>
          <a:p>
            <a:fld id="{24254364-F9D8-2145-B209-6D4C4F48D377}" type="slidenum">
              <a:rPr kumimoji="1" lang="ja-JP" altLang="en-US" smtClean="0"/>
              <a:t>‹#›</a:t>
            </a:fld>
            <a:endParaRPr kumimoji="1" lang="ja-JP" altLang="en-US"/>
          </a:p>
        </p:txBody>
      </p:sp>
    </p:spTree>
    <p:extLst>
      <p:ext uri="{BB962C8B-B14F-4D97-AF65-F5344CB8AC3E}">
        <p14:creationId xmlns:p14="http://schemas.microsoft.com/office/powerpoint/2010/main" val="14892735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B78D907-081E-3841-836A-86EF667EE8F8}"/>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02A44EF8-0EDA-214D-859D-0E8A80461DF1}"/>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694B7ED5-4BF8-CB42-8119-FA7B138EFBE7}"/>
              </a:ext>
            </a:extLst>
          </p:cNvPr>
          <p:cNvSpPr>
            <a:spLocks noGrp="1"/>
          </p:cNvSpPr>
          <p:nvPr>
            <p:ph type="dt" sz="half" idx="10"/>
          </p:nvPr>
        </p:nvSpPr>
        <p:spPr/>
        <p:txBody>
          <a:bodyPr/>
          <a:lstStyle/>
          <a:p>
            <a:fld id="{4A0E74F8-6C9C-364A-88B9-7F30DD820A4E}" type="datetimeFigureOut">
              <a:rPr kumimoji="1" lang="ja-JP" altLang="en-US" smtClean="0"/>
              <a:t>2018/5/12</a:t>
            </a:fld>
            <a:endParaRPr kumimoji="1" lang="ja-JP" altLang="en-US"/>
          </a:p>
        </p:txBody>
      </p:sp>
      <p:sp>
        <p:nvSpPr>
          <p:cNvPr id="5" name="フッター プレースホルダー 4">
            <a:extLst>
              <a:ext uri="{FF2B5EF4-FFF2-40B4-BE49-F238E27FC236}">
                <a16:creationId xmlns:a16="http://schemas.microsoft.com/office/drawing/2014/main" id="{205FFDDE-CBA4-8345-9225-A1EC6DB9DFB5}"/>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E181F00D-90AD-4343-9D57-049CFA7A45E8}"/>
              </a:ext>
            </a:extLst>
          </p:cNvPr>
          <p:cNvSpPr>
            <a:spLocks noGrp="1"/>
          </p:cNvSpPr>
          <p:nvPr>
            <p:ph type="sldNum" sz="quarter" idx="12"/>
          </p:nvPr>
        </p:nvSpPr>
        <p:spPr/>
        <p:txBody>
          <a:bodyPr/>
          <a:lstStyle/>
          <a:p>
            <a:fld id="{24254364-F9D8-2145-B209-6D4C4F48D377}" type="slidenum">
              <a:rPr kumimoji="1" lang="ja-JP" altLang="en-US" smtClean="0"/>
              <a:t>‹#›</a:t>
            </a:fld>
            <a:endParaRPr kumimoji="1" lang="ja-JP" altLang="en-US"/>
          </a:p>
        </p:txBody>
      </p:sp>
    </p:spTree>
    <p:extLst>
      <p:ext uri="{BB962C8B-B14F-4D97-AF65-F5344CB8AC3E}">
        <p14:creationId xmlns:p14="http://schemas.microsoft.com/office/powerpoint/2010/main" val="12564612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B0980F27-54CF-1A4D-A1A2-646C46D344B1}"/>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FBDFD8DF-D16B-7B49-8CD6-91B14D6D0E6C}"/>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CB4E8D28-CFE4-7A44-A3EC-BB591F4F67E5}"/>
              </a:ext>
            </a:extLst>
          </p:cNvPr>
          <p:cNvSpPr>
            <a:spLocks noGrp="1"/>
          </p:cNvSpPr>
          <p:nvPr>
            <p:ph type="dt" sz="half" idx="10"/>
          </p:nvPr>
        </p:nvSpPr>
        <p:spPr/>
        <p:txBody>
          <a:bodyPr/>
          <a:lstStyle/>
          <a:p>
            <a:fld id="{4A0E74F8-6C9C-364A-88B9-7F30DD820A4E}" type="datetimeFigureOut">
              <a:rPr kumimoji="1" lang="ja-JP" altLang="en-US" smtClean="0"/>
              <a:t>2018/5/12</a:t>
            </a:fld>
            <a:endParaRPr kumimoji="1" lang="ja-JP" altLang="en-US"/>
          </a:p>
        </p:txBody>
      </p:sp>
      <p:sp>
        <p:nvSpPr>
          <p:cNvPr id="5" name="フッター プレースホルダー 4">
            <a:extLst>
              <a:ext uri="{FF2B5EF4-FFF2-40B4-BE49-F238E27FC236}">
                <a16:creationId xmlns:a16="http://schemas.microsoft.com/office/drawing/2014/main" id="{B9BB479D-B99F-864D-9991-09B20C9379F1}"/>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896192CE-2429-0445-BEB1-C668617C2236}"/>
              </a:ext>
            </a:extLst>
          </p:cNvPr>
          <p:cNvSpPr>
            <a:spLocks noGrp="1"/>
          </p:cNvSpPr>
          <p:nvPr>
            <p:ph type="sldNum" sz="quarter" idx="12"/>
          </p:nvPr>
        </p:nvSpPr>
        <p:spPr/>
        <p:txBody>
          <a:bodyPr/>
          <a:lstStyle/>
          <a:p>
            <a:fld id="{24254364-F9D8-2145-B209-6D4C4F48D377}" type="slidenum">
              <a:rPr kumimoji="1" lang="ja-JP" altLang="en-US" smtClean="0"/>
              <a:t>‹#›</a:t>
            </a:fld>
            <a:endParaRPr kumimoji="1" lang="ja-JP" altLang="en-US"/>
          </a:p>
        </p:txBody>
      </p:sp>
    </p:spTree>
    <p:extLst>
      <p:ext uri="{BB962C8B-B14F-4D97-AF65-F5344CB8AC3E}">
        <p14:creationId xmlns:p14="http://schemas.microsoft.com/office/powerpoint/2010/main" val="7819224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C093E37-547D-9E4D-9085-4DE646CFFEB6}"/>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2BA487AE-F143-0149-9F92-CFE26ADAF056}"/>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955AE8B9-CCB5-0A4D-BBD0-7AC54D5CDC6E}"/>
              </a:ext>
            </a:extLst>
          </p:cNvPr>
          <p:cNvSpPr>
            <a:spLocks noGrp="1"/>
          </p:cNvSpPr>
          <p:nvPr>
            <p:ph type="dt" sz="half" idx="10"/>
          </p:nvPr>
        </p:nvSpPr>
        <p:spPr/>
        <p:txBody>
          <a:bodyPr/>
          <a:lstStyle/>
          <a:p>
            <a:fld id="{4A0E74F8-6C9C-364A-88B9-7F30DD820A4E}" type="datetimeFigureOut">
              <a:rPr kumimoji="1" lang="ja-JP" altLang="en-US" smtClean="0"/>
              <a:t>2018/5/12</a:t>
            </a:fld>
            <a:endParaRPr kumimoji="1" lang="ja-JP" altLang="en-US"/>
          </a:p>
        </p:txBody>
      </p:sp>
      <p:sp>
        <p:nvSpPr>
          <p:cNvPr id="5" name="フッター プレースホルダー 4">
            <a:extLst>
              <a:ext uri="{FF2B5EF4-FFF2-40B4-BE49-F238E27FC236}">
                <a16:creationId xmlns:a16="http://schemas.microsoft.com/office/drawing/2014/main" id="{B1CD5B8B-A487-8E41-A593-E7DD8D77DF82}"/>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BF4FC9E7-609A-804B-BEB2-B996C53FB2BE}"/>
              </a:ext>
            </a:extLst>
          </p:cNvPr>
          <p:cNvSpPr>
            <a:spLocks noGrp="1"/>
          </p:cNvSpPr>
          <p:nvPr>
            <p:ph type="sldNum" sz="quarter" idx="12"/>
          </p:nvPr>
        </p:nvSpPr>
        <p:spPr/>
        <p:txBody>
          <a:bodyPr/>
          <a:lstStyle/>
          <a:p>
            <a:fld id="{24254364-F9D8-2145-B209-6D4C4F48D377}" type="slidenum">
              <a:rPr kumimoji="1" lang="ja-JP" altLang="en-US" smtClean="0"/>
              <a:t>‹#›</a:t>
            </a:fld>
            <a:endParaRPr kumimoji="1" lang="ja-JP" altLang="en-US"/>
          </a:p>
        </p:txBody>
      </p:sp>
    </p:spTree>
    <p:extLst>
      <p:ext uri="{BB962C8B-B14F-4D97-AF65-F5344CB8AC3E}">
        <p14:creationId xmlns:p14="http://schemas.microsoft.com/office/powerpoint/2010/main" val="2431270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B8D2749-B641-8042-B5C3-54747FF2C0E9}"/>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00FDCA98-61C3-0B4B-B645-91567F56DEC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4963BD1F-B05E-AE4D-8103-A6C9E3501824}"/>
              </a:ext>
            </a:extLst>
          </p:cNvPr>
          <p:cNvSpPr>
            <a:spLocks noGrp="1"/>
          </p:cNvSpPr>
          <p:nvPr>
            <p:ph type="dt" sz="half" idx="10"/>
          </p:nvPr>
        </p:nvSpPr>
        <p:spPr/>
        <p:txBody>
          <a:bodyPr/>
          <a:lstStyle/>
          <a:p>
            <a:fld id="{4A0E74F8-6C9C-364A-88B9-7F30DD820A4E}" type="datetimeFigureOut">
              <a:rPr kumimoji="1" lang="ja-JP" altLang="en-US" smtClean="0"/>
              <a:t>2018/5/12</a:t>
            </a:fld>
            <a:endParaRPr kumimoji="1" lang="ja-JP" altLang="en-US"/>
          </a:p>
        </p:txBody>
      </p:sp>
      <p:sp>
        <p:nvSpPr>
          <p:cNvPr id="5" name="フッター プレースホルダー 4">
            <a:extLst>
              <a:ext uri="{FF2B5EF4-FFF2-40B4-BE49-F238E27FC236}">
                <a16:creationId xmlns:a16="http://schemas.microsoft.com/office/drawing/2014/main" id="{032BB268-6C0E-1044-BC15-EF11303F832D}"/>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2335A383-D263-2F44-9DC6-1FB1A39D3010}"/>
              </a:ext>
            </a:extLst>
          </p:cNvPr>
          <p:cNvSpPr>
            <a:spLocks noGrp="1"/>
          </p:cNvSpPr>
          <p:nvPr>
            <p:ph type="sldNum" sz="quarter" idx="12"/>
          </p:nvPr>
        </p:nvSpPr>
        <p:spPr/>
        <p:txBody>
          <a:bodyPr/>
          <a:lstStyle/>
          <a:p>
            <a:fld id="{24254364-F9D8-2145-B209-6D4C4F48D377}" type="slidenum">
              <a:rPr kumimoji="1" lang="ja-JP" altLang="en-US" smtClean="0"/>
              <a:t>‹#›</a:t>
            </a:fld>
            <a:endParaRPr kumimoji="1" lang="ja-JP" altLang="en-US"/>
          </a:p>
        </p:txBody>
      </p:sp>
    </p:spTree>
    <p:extLst>
      <p:ext uri="{BB962C8B-B14F-4D97-AF65-F5344CB8AC3E}">
        <p14:creationId xmlns:p14="http://schemas.microsoft.com/office/powerpoint/2010/main" val="35878115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A988B76-7B14-104F-865C-C0171D3F4A54}"/>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57FC9B2D-E2BC-F949-93B2-3C099DD75A4E}"/>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F0490A0B-013C-4840-A844-D7A5EA42616B}"/>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623F3754-33D3-9F40-B84E-1F5FDF437C1B}"/>
              </a:ext>
            </a:extLst>
          </p:cNvPr>
          <p:cNvSpPr>
            <a:spLocks noGrp="1"/>
          </p:cNvSpPr>
          <p:nvPr>
            <p:ph type="dt" sz="half" idx="10"/>
          </p:nvPr>
        </p:nvSpPr>
        <p:spPr/>
        <p:txBody>
          <a:bodyPr/>
          <a:lstStyle/>
          <a:p>
            <a:fld id="{4A0E74F8-6C9C-364A-88B9-7F30DD820A4E}" type="datetimeFigureOut">
              <a:rPr kumimoji="1" lang="ja-JP" altLang="en-US" smtClean="0"/>
              <a:t>2018/5/12</a:t>
            </a:fld>
            <a:endParaRPr kumimoji="1" lang="ja-JP" altLang="en-US"/>
          </a:p>
        </p:txBody>
      </p:sp>
      <p:sp>
        <p:nvSpPr>
          <p:cNvPr id="6" name="フッター プレースホルダー 5">
            <a:extLst>
              <a:ext uri="{FF2B5EF4-FFF2-40B4-BE49-F238E27FC236}">
                <a16:creationId xmlns:a16="http://schemas.microsoft.com/office/drawing/2014/main" id="{03E07EB5-87EC-F84F-B33F-A6BAF19349A0}"/>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8D159DB1-44CA-E74B-BA29-6B8EA0B17B6A}"/>
              </a:ext>
            </a:extLst>
          </p:cNvPr>
          <p:cNvSpPr>
            <a:spLocks noGrp="1"/>
          </p:cNvSpPr>
          <p:nvPr>
            <p:ph type="sldNum" sz="quarter" idx="12"/>
          </p:nvPr>
        </p:nvSpPr>
        <p:spPr/>
        <p:txBody>
          <a:bodyPr/>
          <a:lstStyle/>
          <a:p>
            <a:fld id="{24254364-F9D8-2145-B209-6D4C4F48D377}" type="slidenum">
              <a:rPr kumimoji="1" lang="ja-JP" altLang="en-US" smtClean="0"/>
              <a:t>‹#›</a:t>
            </a:fld>
            <a:endParaRPr kumimoji="1" lang="ja-JP" altLang="en-US"/>
          </a:p>
        </p:txBody>
      </p:sp>
    </p:spTree>
    <p:extLst>
      <p:ext uri="{BB962C8B-B14F-4D97-AF65-F5344CB8AC3E}">
        <p14:creationId xmlns:p14="http://schemas.microsoft.com/office/powerpoint/2010/main" val="12553539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786066D-A274-3E49-8481-AD9FC8130687}"/>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30FF4B97-CFCA-524B-B785-A9FA202A2C7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B4A1A3D6-6CC9-C84D-A80E-65F9363F0A21}"/>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4FAF3A5B-3C4F-BA42-82A8-321B6D83EBF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89FD1027-2C15-D142-9CD0-AC01E5A480A5}"/>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B9ADCFA1-61FE-C04F-9700-214621777189}"/>
              </a:ext>
            </a:extLst>
          </p:cNvPr>
          <p:cNvSpPr>
            <a:spLocks noGrp="1"/>
          </p:cNvSpPr>
          <p:nvPr>
            <p:ph type="dt" sz="half" idx="10"/>
          </p:nvPr>
        </p:nvSpPr>
        <p:spPr/>
        <p:txBody>
          <a:bodyPr/>
          <a:lstStyle/>
          <a:p>
            <a:fld id="{4A0E74F8-6C9C-364A-88B9-7F30DD820A4E}" type="datetimeFigureOut">
              <a:rPr kumimoji="1" lang="ja-JP" altLang="en-US" smtClean="0"/>
              <a:t>2018/5/12</a:t>
            </a:fld>
            <a:endParaRPr kumimoji="1" lang="ja-JP" altLang="en-US"/>
          </a:p>
        </p:txBody>
      </p:sp>
      <p:sp>
        <p:nvSpPr>
          <p:cNvPr id="8" name="フッター プレースホルダー 7">
            <a:extLst>
              <a:ext uri="{FF2B5EF4-FFF2-40B4-BE49-F238E27FC236}">
                <a16:creationId xmlns:a16="http://schemas.microsoft.com/office/drawing/2014/main" id="{29380402-0F98-5B46-A25A-F211B65AB6A6}"/>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37DD770D-0672-9F46-BE33-E9B59579D006}"/>
              </a:ext>
            </a:extLst>
          </p:cNvPr>
          <p:cNvSpPr>
            <a:spLocks noGrp="1"/>
          </p:cNvSpPr>
          <p:nvPr>
            <p:ph type="sldNum" sz="quarter" idx="12"/>
          </p:nvPr>
        </p:nvSpPr>
        <p:spPr/>
        <p:txBody>
          <a:bodyPr/>
          <a:lstStyle/>
          <a:p>
            <a:fld id="{24254364-F9D8-2145-B209-6D4C4F48D377}" type="slidenum">
              <a:rPr kumimoji="1" lang="ja-JP" altLang="en-US" smtClean="0"/>
              <a:t>‹#›</a:t>
            </a:fld>
            <a:endParaRPr kumimoji="1" lang="ja-JP" altLang="en-US"/>
          </a:p>
        </p:txBody>
      </p:sp>
    </p:spTree>
    <p:extLst>
      <p:ext uri="{BB962C8B-B14F-4D97-AF65-F5344CB8AC3E}">
        <p14:creationId xmlns:p14="http://schemas.microsoft.com/office/powerpoint/2010/main" val="29984798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13131E5-B98B-7940-9F8C-63E247F2EE59}"/>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DCBDDC22-B973-894B-91D9-5D96BEF3BF9B}"/>
              </a:ext>
            </a:extLst>
          </p:cNvPr>
          <p:cNvSpPr>
            <a:spLocks noGrp="1"/>
          </p:cNvSpPr>
          <p:nvPr>
            <p:ph type="dt" sz="half" idx="10"/>
          </p:nvPr>
        </p:nvSpPr>
        <p:spPr/>
        <p:txBody>
          <a:bodyPr/>
          <a:lstStyle/>
          <a:p>
            <a:fld id="{4A0E74F8-6C9C-364A-88B9-7F30DD820A4E}" type="datetimeFigureOut">
              <a:rPr kumimoji="1" lang="ja-JP" altLang="en-US" smtClean="0"/>
              <a:t>2018/5/12</a:t>
            </a:fld>
            <a:endParaRPr kumimoji="1" lang="ja-JP" altLang="en-US"/>
          </a:p>
        </p:txBody>
      </p:sp>
      <p:sp>
        <p:nvSpPr>
          <p:cNvPr id="4" name="フッター プレースホルダー 3">
            <a:extLst>
              <a:ext uri="{FF2B5EF4-FFF2-40B4-BE49-F238E27FC236}">
                <a16:creationId xmlns:a16="http://schemas.microsoft.com/office/drawing/2014/main" id="{F517A0E1-5D39-014C-8270-9B3F3AFB7D80}"/>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3AAE4DEA-5736-F54B-9380-9A8DB017373A}"/>
              </a:ext>
            </a:extLst>
          </p:cNvPr>
          <p:cNvSpPr>
            <a:spLocks noGrp="1"/>
          </p:cNvSpPr>
          <p:nvPr>
            <p:ph type="sldNum" sz="quarter" idx="12"/>
          </p:nvPr>
        </p:nvSpPr>
        <p:spPr/>
        <p:txBody>
          <a:bodyPr/>
          <a:lstStyle/>
          <a:p>
            <a:fld id="{24254364-F9D8-2145-B209-6D4C4F48D377}" type="slidenum">
              <a:rPr kumimoji="1" lang="ja-JP" altLang="en-US" smtClean="0"/>
              <a:t>‹#›</a:t>
            </a:fld>
            <a:endParaRPr kumimoji="1" lang="ja-JP" altLang="en-US"/>
          </a:p>
        </p:txBody>
      </p:sp>
    </p:spTree>
    <p:extLst>
      <p:ext uri="{BB962C8B-B14F-4D97-AF65-F5344CB8AC3E}">
        <p14:creationId xmlns:p14="http://schemas.microsoft.com/office/powerpoint/2010/main" val="29875092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E696B2F4-084B-7148-B333-96EBD1AF8C45}"/>
              </a:ext>
            </a:extLst>
          </p:cNvPr>
          <p:cNvSpPr>
            <a:spLocks noGrp="1"/>
          </p:cNvSpPr>
          <p:nvPr>
            <p:ph type="dt" sz="half" idx="10"/>
          </p:nvPr>
        </p:nvSpPr>
        <p:spPr/>
        <p:txBody>
          <a:bodyPr/>
          <a:lstStyle/>
          <a:p>
            <a:fld id="{4A0E74F8-6C9C-364A-88B9-7F30DD820A4E}" type="datetimeFigureOut">
              <a:rPr kumimoji="1" lang="ja-JP" altLang="en-US" smtClean="0"/>
              <a:t>2018/5/12</a:t>
            </a:fld>
            <a:endParaRPr kumimoji="1" lang="ja-JP" altLang="en-US"/>
          </a:p>
        </p:txBody>
      </p:sp>
      <p:sp>
        <p:nvSpPr>
          <p:cNvPr id="3" name="フッター プレースホルダー 2">
            <a:extLst>
              <a:ext uri="{FF2B5EF4-FFF2-40B4-BE49-F238E27FC236}">
                <a16:creationId xmlns:a16="http://schemas.microsoft.com/office/drawing/2014/main" id="{BE7D7D69-2DED-564F-898F-C79659D5BD48}"/>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42AE410B-CBC4-864D-BC07-BA1FB2AB971F}"/>
              </a:ext>
            </a:extLst>
          </p:cNvPr>
          <p:cNvSpPr>
            <a:spLocks noGrp="1"/>
          </p:cNvSpPr>
          <p:nvPr>
            <p:ph type="sldNum" sz="quarter" idx="12"/>
          </p:nvPr>
        </p:nvSpPr>
        <p:spPr/>
        <p:txBody>
          <a:bodyPr/>
          <a:lstStyle/>
          <a:p>
            <a:fld id="{24254364-F9D8-2145-B209-6D4C4F48D377}" type="slidenum">
              <a:rPr kumimoji="1" lang="ja-JP" altLang="en-US" smtClean="0"/>
              <a:t>‹#›</a:t>
            </a:fld>
            <a:endParaRPr kumimoji="1" lang="ja-JP" altLang="en-US"/>
          </a:p>
        </p:txBody>
      </p:sp>
    </p:spTree>
    <p:extLst>
      <p:ext uri="{BB962C8B-B14F-4D97-AF65-F5344CB8AC3E}">
        <p14:creationId xmlns:p14="http://schemas.microsoft.com/office/powerpoint/2010/main" val="6947769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コンテンツ (キャプション付き)">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7B113A4-A202-9244-922B-8EFBB00321FB}"/>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A4A0A81B-1235-C84C-B019-677BD85C348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238D190A-F250-A647-996D-14219862920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FEECDFD0-02E8-044E-9412-FB7EA7C6FBE3}"/>
              </a:ext>
            </a:extLst>
          </p:cNvPr>
          <p:cNvSpPr>
            <a:spLocks noGrp="1"/>
          </p:cNvSpPr>
          <p:nvPr>
            <p:ph type="dt" sz="half" idx="10"/>
          </p:nvPr>
        </p:nvSpPr>
        <p:spPr/>
        <p:txBody>
          <a:bodyPr/>
          <a:lstStyle/>
          <a:p>
            <a:fld id="{4A0E74F8-6C9C-364A-88B9-7F30DD820A4E}" type="datetimeFigureOut">
              <a:rPr kumimoji="1" lang="ja-JP" altLang="en-US" smtClean="0"/>
              <a:t>2018/5/12</a:t>
            </a:fld>
            <a:endParaRPr kumimoji="1" lang="ja-JP" altLang="en-US"/>
          </a:p>
        </p:txBody>
      </p:sp>
      <p:sp>
        <p:nvSpPr>
          <p:cNvPr id="6" name="フッター プレースホルダー 5">
            <a:extLst>
              <a:ext uri="{FF2B5EF4-FFF2-40B4-BE49-F238E27FC236}">
                <a16:creationId xmlns:a16="http://schemas.microsoft.com/office/drawing/2014/main" id="{83D3BBFB-B4FE-5A4A-9C7B-275708959608}"/>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A0CFD6C6-206A-F64E-B68D-435A7B85818E}"/>
              </a:ext>
            </a:extLst>
          </p:cNvPr>
          <p:cNvSpPr>
            <a:spLocks noGrp="1"/>
          </p:cNvSpPr>
          <p:nvPr>
            <p:ph type="sldNum" sz="quarter" idx="12"/>
          </p:nvPr>
        </p:nvSpPr>
        <p:spPr/>
        <p:txBody>
          <a:bodyPr/>
          <a:lstStyle/>
          <a:p>
            <a:fld id="{24254364-F9D8-2145-B209-6D4C4F48D377}" type="slidenum">
              <a:rPr kumimoji="1" lang="ja-JP" altLang="en-US" smtClean="0"/>
              <a:t>‹#›</a:t>
            </a:fld>
            <a:endParaRPr kumimoji="1" lang="ja-JP" altLang="en-US"/>
          </a:p>
        </p:txBody>
      </p:sp>
    </p:spTree>
    <p:extLst>
      <p:ext uri="{BB962C8B-B14F-4D97-AF65-F5344CB8AC3E}">
        <p14:creationId xmlns:p14="http://schemas.microsoft.com/office/powerpoint/2010/main" val="22062716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図 (キャプション付き)">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7CDF0AE-0525-E746-BAD0-97982B1BEC5D}"/>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840C7730-9DAD-444D-A8B9-7B0B37DE4B4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D134FFB8-DA35-C844-96A5-09A633E0405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634E1977-C250-A040-ACF9-91BF5A9EA29B}"/>
              </a:ext>
            </a:extLst>
          </p:cNvPr>
          <p:cNvSpPr>
            <a:spLocks noGrp="1"/>
          </p:cNvSpPr>
          <p:nvPr>
            <p:ph type="dt" sz="half" idx="10"/>
          </p:nvPr>
        </p:nvSpPr>
        <p:spPr/>
        <p:txBody>
          <a:bodyPr/>
          <a:lstStyle/>
          <a:p>
            <a:fld id="{4A0E74F8-6C9C-364A-88B9-7F30DD820A4E}" type="datetimeFigureOut">
              <a:rPr kumimoji="1" lang="ja-JP" altLang="en-US" smtClean="0"/>
              <a:t>2018/5/12</a:t>
            </a:fld>
            <a:endParaRPr kumimoji="1" lang="ja-JP" altLang="en-US"/>
          </a:p>
        </p:txBody>
      </p:sp>
      <p:sp>
        <p:nvSpPr>
          <p:cNvPr id="6" name="フッター プレースホルダー 5">
            <a:extLst>
              <a:ext uri="{FF2B5EF4-FFF2-40B4-BE49-F238E27FC236}">
                <a16:creationId xmlns:a16="http://schemas.microsoft.com/office/drawing/2014/main" id="{9136F095-25E7-EB42-9FF0-A13D216A211C}"/>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881AF0C3-696F-C145-A267-4B2E24387C2B}"/>
              </a:ext>
            </a:extLst>
          </p:cNvPr>
          <p:cNvSpPr>
            <a:spLocks noGrp="1"/>
          </p:cNvSpPr>
          <p:nvPr>
            <p:ph type="sldNum" sz="quarter" idx="12"/>
          </p:nvPr>
        </p:nvSpPr>
        <p:spPr/>
        <p:txBody>
          <a:bodyPr/>
          <a:lstStyle/>
          <a:p>
            <a:fld id="{24254364-F9D8-2145-B209-6D4C4F48D377}" type="slidenum">
              <a:rPr kumimoji="1" lang="ja-JP" altLang="en-US" smtClean="0"/>
              <a:t>‹#›</a:t>
            </a:fld>
            <a:endParaRPr kumimoji="1" lang="ja-JP" altLang="en-US"/>
          </a:p>
        </p:txBody>
      </p:sp>
    </p:spTree>
    <p:extLst>
      <p:ext uri="{BB962C8B-B14F-4D97-AF65-F5344CB8AC3E}">
        <p14:creationId xmlns:p14="http://schemas.microsoft.com/office/powerpoint/2010/main" val="27242134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F8E661F1-DC02-C249-A2E5-A744964E0EC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5266C7ED-CA6B-4E40-8281-246327DC36E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8DAB0A74-18EC-4342-B0DE-70CCF37C137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A0E74F8-6C9C-364A-88B9-7F30DD820A4E}" type="datetimeFigureOut">
              <a:rPr kumimoji="1" lang="ja-JP" altLang="en-US" smtClean="0"/>
              <a:t>2018/5/12</a:t>
            </a:fld>
            <a:endParaRPr kumimoji="1" lang="ja-JP" altLang="en-US"/>
          </a:p>
        </p:txBody>
      </p:sp>
      <p:sp>
        <p:nvSpPr>
          <p:cNvPr id="5" name="フッター プレースホルダー 4">
            <a:extLst>
              <a:ext uri="{FF2B5EF4-FFF2-40B4-BE49-F238E27FC236}">
                <a16:creationId xmlns:a16="http://schemas.microsoft.com/office/drawing/2014/main" id="{26147BD5-71ED-624F-B565-72AC82F0AEC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0906CE6A-284D-5A4C-AEDC-B0901941DBE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4254364-F9D8-2145-B209-6D4C4F48D377}" type="slidenum">
              <a:rPr kumimoji="1" lang="ja-JP" altLang="en-US" smtClean="0"/>
              <a:t>‹#›</a:t>
            </a:fld>
            <a:endParaRPr kumimoji="1" lang="ja-JP" altLang="en-US"/>
          </a:p>
        </p:txBody>
      </p:sp>
    </p:spTree>
    <p:extLst>
      <p:ext uri="{BB962C8B-B14F-4D97-AF65-F5344CB8AC3E}">
        <p14:creationId xmlns:p14="http://schemas.microsoft.com/office/powerpoint/2010/main" val="353463231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hyperlink" Target="http://r4ds.had.co.nz/" TargetMode="External"/><Relationship Id="rId1" Type="http://schemas.openxmlformats.org/officeDocument/2006/relationships/slideLayout" Target="../slideLayouts/slideLayout2.xml"/><Relationship Id="rId4" Type="http://schemas.openxmlformats.org/officeDocument/2006/relationships/image" Target="../media/image5.tiff"/></Relationships>
</file>

<file path=ppt/slides/_rels/slide6.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8.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BF183A5-27B8-7342-A4B0-C04FB7D71648}"/>
              </a:ext>
            </a:extLst>
          </p:cNvPr>
          <p:cNvSpPr>
            <a:spLocks noGrp="1"/>
          </p:cNvSpPr>
          <p:nvPr>
            <p:ph type="ctrTitle"/>
          </p:nvPr>
        </p:nvSpPr>
        <p:spPr/>
        <p:txBody>
          <a:bodyPr/>
          <a:lstStyle/>
          <a:p>
            <a:r>
              <a:rPr kumimoji="1" lang="en-US" altLang="ja-JP" dirty="0"/>
              <a:t>Deep Learning</a:t>
            </a:r>
            <a:r>
              <a:rPr lang="en-US" altLang="ja-JP" sz="3600" dirty="0"/>
              <a:t> </a:t>
            </a:r>
            <a:r>
              <a:rPr kumimoji="1" lang="en-US" altLang="ja-JP" sz="3200" dirty="0"/>
              <a:t>by</a:t>
            </a:r>
            <a:r>
              <a:rPr kumimoji="1" lang="ja-JP" altLang="en-US" sz="3200"/>
              <a:t> </a:t>
            </a:r>
            <a:r>
              <a:rPr kumimoji="1" lang="en-US" altLang="ja-JP" sz="3200" dirty="0"/>
              <a:t>I. </a:t>
            </a:r>
            <a:r>
              <a:rPr kumimoji="1" lang="en-US" altLang="ja-JP" sz="3200" dirty="0" err="1"/>
              <a:t>Goodfellow</a:t>
            </a:r>
            <a:r>
              <a:rPr kumimoji="1" lang="en-US" altLang="ja-JP" sz="3200" dirty="0"/>
              <a:t>, et. al.</a:t>
            </a:r>
            <a:br>
              <a:rPr kumimoji="1" lang="en-US" altLang="ja-JP" sz="3200" dirty="0"/>
            </a:br>
            <a:r>
              <a:rPr lang="ja-JP" altLang="en-US" sz="3200"/>
              <a:t>第一回</a:t>
            </a:r>
            <a:endParaRPr kumimoji="1" lang="ja-JP" altLang="en-US"/>
          </a:p>
        </p:txBody>
      </p:sp>
      <p:sp>
        <p:nvSpPr>
          <p:cNvPr id="3" name="サブタイトル 2">
            <a:extLst>
              <a:ext uri="{FF2B5EF4-FFF2-40B4-BE49-F238E27FC236}">
                <a16:creationId xmlns:a16="http://schemas.microsoft.com/office/drawing/2014/main" id="{6BA10764-7177-8147-84DF-4A90F3978AB9}"/>
              </a:ext>
            </a:extLst>
          </p:cNvPr>
          <p:cNvSpPr>
            <a:spLocks noGrp="1"/>
          </p:cNvSpPr>
          <p:nvPr>
            <p:ph type="subTitle" idx="1"/>
          </p:nvPr>
        </p:nvSpPr>
        <p:spPr/>
        <p:txBody>
          <a:bodyPr/>
          <a:lstStyle/>
          <a:p>
            <a:r>
              <a:rPr kumimoji="1" lang="ja-JP" altLang="en-US"/>
              <a:t>小林広明</a:t>
            </a:r>
          </a:p>
        </p:txBody>
      </p:sp>
    </p:spTree>
    <p:extLst>
      <p:ext uri="{BB962C8B-B14F-4D97-AF65-F5344CB8AC3E}">
        <p14:creationId xmlns:p14="http://schemas.microsoft.com/office/powerpoint/2010/main" val="14252205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2856E90-07F9-504A-9A25-C7AF92639DD0}"/>
              </a:ext>
            </a:extLst>
          </p:cNvPr>
          <p:cNvSpPr>
            <a:spLocks noGrp="1"/>
          </p:cNvSpPr>
          <p:nvPr>
            <p:ph type="title"/>
          </p:nvPr>
        </p:nvSpPr>
        <p:spPr/>
        <p:txBody>
          <a:bodyPr/>
          <a:lstStyle/>
          <a:p>
            <a:r>
              <a:rPr kumimoji="1" lang="en-US" altLang="ja-JP" dirty="0"/>
              <a:t>activation function</a:t>
            </a:r>
            <a:endParaRPr kumimoji="1" lang="ja-JP" altLang="en-US"/>
          </a:p>
        </p:txBody>
      </p:sp>
      <p:pic>
        <p:nvPicPr>
          <p:cNvPr id="4" name="図 3">
            <a:extLst>
              <a:ext uri="{FF2B5EF4-FFF2-40B4-BE49-F238E27FC236}">
                <a16:creationId xmlns:a16="http://schemas.microsoft.com/office/drawing/2014/main" id="{E753B466-322C-D840-ADC0-908C8D81AE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96964" y="1794562"/>
            <a:ext cx="2540728" cy="1905546"/>
          </a:xfrm>
          <a:prstGeom prst="rect">
            <a:avLst/>
          </a:prstGeom>
        </p:spPr>
      </p:pic>
      <p:pic>
        <p:nvPicPr>
          <p:cNvPr id="5" name="図 4">
            <a:extLst>
              <a:ext uri="{FF2B5EF4-FFF2-40B4-BE49-F238E27FC236}">
                <a16:creationId xmlns:a16="http://schemas.microsoft.com/office/drawing/2014/main" id="{E0CFD5E2-4382-D644-8363-65F7CFE77C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839298" y="1794563"/>
            <a:ext cx="2540728" cy="1905546"/>
          </a:xfrm>
          <a:prstGeom prst="rect">
            <a:avLst/>
          </a:prstGeom>
        </p:spPr>
      </p:pic>
      <p:pic>
        <p:nvPicPr>
          <p:cNvPr id="6" name="図 5">
            <a:extLst>
              <a:ext uri="{FF2B5EF4-FFF2-40B4-BE49-F238E27FC236}">
                <a16:creationId xmlns:a16="http://schemas.microsoft.com/office/drawing/2014/main" id="{E815591F-47D5-EE4E-B6BA-9B2103F68F6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39298" y="4243677"/>
            <a:ext cx="2540728" cy="1905546"/>
          </a:xfrm>
          <a:prstGeom prst="rect">
            <a:avLst/>
          </a:prstGeom>
        </p:spPr>
      </p:pic>
      <p:pic>
        <p:nvPicPr>
          <p:cNvPr id="7" name="図 6">
            <a:extLst>
              <a:ext uri="{FF2B5EF4-FFF2-40B4-BE49-F238E27FC236}">
                <a16:creationId xmlns:a16="http://schemas.microsoft.com/office/drawing/2014/main" id="{D0DB9514-4949-5B40-9F5D-C86217AA2DB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63044" y="1794563"/>
            <a:ext cx="2540728" cy="1905546"/>
          </a:xfrm>
          <a:prstGeom prst="rect">
            <a:avLst/>
          </a:prstGeom>
        </p:spPr>
      </p:pic>
      <p:pic>
        <p:nvPicPr>
          <p:cNvPr id="8" name="図 7">
            <a:extLst>
              <a:ext uri="{FF2B5EF4-FFF2-40B4-BE49-F238E27FC236}">
                <a16:creationId xmlns:a16="http://schemas.microsoft.com/office/drawing/2014/main" id="{5EE64793-4980-0E42-88E1-60C7E029C6D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358133" y="4185508"/>
            <a:ext cx="2618286" cy="1963715"/>
          </a:xfrm>
          <a:prstGeom prst="rect">
            <a:avLst/>
          </a:prstGeom>
        </p:spPr>
      </p:pic>
      <p:sp>
        <p:nvSpPr>
          <p:cNvPr id="9" name="テキスト ボックス 8">
            <a:extLst>
              <a:ext uri="{FF2B5EF4-FFF2-40B4-BE49-F238E27FC236}">
                <a16:creationId xmlns:a16="http://schemas.microsoft.com/office/drawing/2014/main" id="{22E7E471-193E-6A42-981F-6C9D1BAD025E}"/>
              </a:ext>
            </a:extLst>
          </p:cNvPr>
          <p:cNvSpPr txBox="1"/>
          <p:nvPr/>
        </p:nvSpPr>
        <p:spPr>
          <a:xfrm>
            <a:off x="2114035" y="1690688"/>
            <a:ext cx="1038746" cy="207749"/>
          </a:xfrm>
          <a:prstGeom prst="rect">
            <a:avLst/>
          </a:prstGeom>
          <a:noFill/>
          <a:ln w="9525">
            <a:noFill/>
          </a:ln>
        </p:spPr>
        <p:txBody>
          <a:bodyPr vert="horz" wrap="none" lIns="0" tIns="0" rIns="0" bIns="0" rtlCol="0">
            <a:spAutoFit/>
          </a:bodyPr>
          <a:lstStyle/>
          <a:p>
            <a:pPr marL="0" marR="0" lvl="0" indent="0" algn="l" defTabSz="914400" rtl="0" eaLnBrk="1" fontAlgn="base" latinLnBrk="0" hangingPunct="1">
              <a:lnSpc>
                <a:spcPct val="90000"/>
              </a:lnSpc>
              <a:spcBef>
                <a:spcPts val="400"/>
              </a:spcBef>
              <a:spcAft>
                <a:spcPct val="0"/>
              </a:spcAft>
              <a:buClr>
                <a:srgbClr val="000000"/>
              </a:buClr>
              <a:buSzPct val="100000"/>
              <a:buFontTx/>
              <a:buNone/>
              <a:tabLst/>
              <a:defRPr/>
            </a:pPr>
            <a:r>
              <a:rPr kumimoji="1" lang="ja-JP" altLang="en-US" sz="1500" b="0" i="0" u="none" strike="noStrike" kern="1200" cap="none" spc="0" normalizeH="0" baseline="0" noProof="0" dirty="0">
                <a:ln>
                  <a:noFill/>
                </a:ln>
                <a:solidFill>
                  <a:srgbClr val="000000"/>
                </a:solidFill>
                <a:effectLst/>
                <a:uLnTx/>
                <a:uFillTx/>
                <a:latin typeface="Arial Narrow"/>
                <a:ea typeface="MS PGothic" panose="020B0600070205080204" pitchFamily="50" charset="-128"/>
                <a:cs typeface="Arial Narrow" pitchFamily="34" charset="0"/>
              </a:rPr>
              <a:t>ステップ関数</a:t>
            </a:r>
          </a:p>
        </p:txBody>
      </p:sp>
      <p:sp>
        <p:nvSpPr>
          <p:cNvPr id="10" name="テキスト ボックス 9">
            <a:extLst>
              <a:ext uri="{FF2B5EF4-FFF2-40B4-BE49-F238E27FC236}">
                <a16:creationId xmlns:a16="http://schemas.microsoft.com/office/drawing/2014/main" id="{94875B79-DF17-EF4E-9B43-476B944C5113}"/>
              </a:ext>
            </a:extLst>
          </p:cNvPr>
          <p:cNvSpPr txBox="1"/>
          <p:nvPr/>
        </p:nvSpPr>
        <p:spPr>
          <a:xfrm>
            <a:off x="6322730" y="1495678"/>
            <a:ext cx="1681551" cy="466794"/>
          </a:xfrm>
          <a:prstGeom prst="rect">
            <a:avLst/>
          </a:prstGeom>
          <a:noFill/>
          <a:ln w="9525">
            <a:noFill/>
          </a:ln>
        </p:spPr>
        <p:txBody>
          <a:bodyPr vert="horz" wrap="none" lIns="0" tIns="0" rIns="0" bIns="0" rtlCol="0">
            <a:spAutoFit/>
          </a:bodyPr>
          <a:lstStyle/>
          <a:p>
            <a:pPr marL="0" marR="0" lvl="0" indent="0" algn="ctr" defTabSz="914400" rtl="0" eaLnBrk="1" fontAlgn="base" latinLnBrk="0" hangingPunct="1">
              <a:lnSpc>
                <a:spcPct val="90000"/>
              </a:lnSpc>
              <a:spcBef>
                <a:spcPts val="400"/>
              </a:spcBef>
              <a:spcAft>
                <a:spcPct val="0"/>
              </a:spcAft>
              <a:buClr>
                <a:srgbClr val="000000"/>
              </a:buClr>
              <a:buSzPct val="100000"/>
              <a:buFontTx/>
              <a:buNone/>
              <a:tabLst/>
              <a:defRPr/>
            </a:pPr>
            <a:r>
              <a:rPr kumimoji="1" lang="ja-JP" altLang="en-US" sz="1500" b="0" i="0" u="none" strike="noStrike" kern="1200" cap="none" spc="0" normalizeH="0" baseline="0" noProof="0">
                <a:ln>
                  <a:noFill/>
                </a:ln>
                <a:solidFill>
                  <a:srgbClr val="000000"/>
                </a:solidFill>
                <a:effectLst/>
                <a:uLnTx/>
                <a:uFillTx/>
                <a:latin typeface="Arial Narrow"/>
                <a:ea typeface="MS PGothic" panose="020B0600070205080204" pitchFamily="50" charset="-128"/>
                <a:cs typeface="Arial Narrow" pitchFamily="34" charset="0"/>
              </a:rPr>
              <a:t>シグモイド関数</a:t>
            </a:r>
            <a:endParaRPr kumimoji="1" lang="en-US" altLang="ja-JP" sz="1500" b="0" i="0" u="none" strike="noStrike" kern="1200" cap="none" spc="0" normalizeH="0" baseline="0" noProof="0" dirty="0">
              <a:ln>
                <a:noFill/>
              </a:ln>
              <a:solidFill>
                <a:srgbClr val="000000"/>
              </a:solidFill>
              <a:effectLst/>
              <a:uLnTx/>
              <a:uFillTx/>
              <a:latin typeface="Arial Narrow"/>
              <a:ea typeface="MS PGothic" panose="020B0600070205080204" pitchFamily="50" charset="-128"/>
              <a:cs typeface="Arial Narrow" pitchFamily="34" charset="0"/>
            </a:endParaRPr>
          </a:p>
          <a:p>
            <a:pPr marL="0" marR="0" lvl="0" indent="0" algn="ctr" defTabSz="914400" rtl="0" eaLnBrk="1" fontAlgn="base" latinLnBrk="0" hangingPunct="1">
              <a:lnSpc>
                <a:spcPct val="90000"/>
              </a:lnSpc>
              <a:spcBef>
                <a:spcPts val="400"/>
              </a:spcBef>
              <a:spcAft>
                <a:spcPct val="0"/>
              </a:spcAft>
              <a:buClr>
                <a:srgbClr val="000000"/>
              </a:buClr>
              <a:buSzPct val="100000"/>
              <a:buFontTx/>
              <a:buNone/>
              <a:tabLst/>
              <a:defRPr/>
            </a:pPr>
            <a:r>
              <a:rPr lang="ja-JP" altLang="en-US" sz="1500">
                <a:solidFill>
                  <a:srgbClr val="000000"/>
                </a:solidFill>
                <a:latin typeface="Arial Narrow"/>
                <a:ea typeface="MS PGothic" panose="020B0600070205080204" pitchFamily="50" charset="-128"/>
                <a:cs typeface="Arial Narrow" pitchFamily="34" charset="0"/>
              </a:rPr>
              <a:t>（ロジスティック関数）</a:t>
            </a:r>
            <a:endParaRPr kumimoji="1" lang="ja-JP" altLang="en-US" sz="1500" b="0" i="0" u="none" strike="noStrike" kern="1200" cap="none" spc="0" normalizeH="0" baseline="0" noProof="0" dirty="0">
              <a:ln>
                <a:noFill/>
              </a:ln>
              <a:solidFill>
                <a:srgbClr val="000000"/>
              </a:solidFill>
              <a:effectLst/>
              <a:uLnTx/>
              <a:uFillTx/>
              <a:latin typeface="Arial Narrow"/>
              <a:ea typeface="MS PGothic" panose="020B0600070205080204" pitchFamily="50" charset="-128"/>
              <a:cs typeface="Arial Narrow" pitchFamily="34" charset="0"/>
            </a:endParaRPr>
          </a:p>
        </p:txBody>
      </p:sp>
      <p:sp>
        <p:nvSpPr>
          <p:cNvPr id="11" name="テキスト ボックス 10">
            <a:extLst>
              <a:ext uri="{FF2B5EF4-FFF2-40B4-BE49-F238E27FC236}">
                <a16:creationId xmlns:a16="http://schemas.microsoft.com/office/drawing/2014/main" id="{9E13C912-D754-A74B-865F-7829E56A62CA}"/>
              </a:ext>
            </a:extLst>
          </p:cNvPr>
          <p:cNvSpPr txBox="1"/>
          <p:nvPr/>
        </p:nvSpPr>
        <p:spPr>
          <a:xfrm>
            <a:off x="2312562" y="4101613"/>
            <a:ext cx="692497" cy="207749"/>
          </a:xfrm>
          <a:prstGeom prst="rect">
            <a:avLst/>
          </a:prstGeom>
          <a:noFill/>
          <a:ln w="9525">
            <a:noFill/>
          </a:ln>
        </p:spPr>
        <p:txBody>
          <a:bodyPr vert="horz" wrap="none" lIns="0" tIns="0" rIns="0" bIns="0" rtlCol="0">
            <a:spAutoFit/>
          </a:bodyPr>
          <a:lstStyle/>
          <a:p>
            <a:pPr marL="0" marR="0" lvl="0" indent="0" algn="l" defTabSz="914400" rtl="0" eaLnBrk="1" fontAlgn="base" latinLnBrk="0" hangingPunct="1">
              <a:lnSpc>
                <a:spcPct val="90000"/>
              </a:lnSpc>
              <a:spcBef>
                <a:spcPts val="400"/>
              </a:spcBef>
              <a:spcAft>
                <a:spcPct val="0"/>
              </a:spcAft>
              <a:buClr>
                <a:srgbClr val="000000"/>
              </a:buClr>
              <a:buSzPct val="100000"/>
              <a:buFontTx/>
              <a:buNone/>
              <a:tabLst/>
              <a:defRPr/>
            </a:pPr>
            <a:r>
              <a:rPr kumimoji="1" lang="en-US" altLang="ja-JP" sz="1500" b="0" i="0" u="none" strike="noStrike" kern="1200" cap="none" spc="0" normalizeH="0" baseline="0" noProof="0" dirty="0" err="1">
                <a:ln>
                  <a:noFill/>
                </a:ln>
                <a:solidFill>
                  <a:srgbClr val="000000"/>
                </a:solidFill>
                <a:effectLst/>
                <a:uLnTx/>
                <a:uFillTx/>
                <a:latin typeface="Arial Narrow"/>
                <a:ea typeface="MS PGothic" panose="020B0600070205080204" pitchFamily="50" charset="-128"/>
                <a:cs typeface="Arial Narrow" pitchFamily="34" charset="0"/>
              </a:rPr>
              <a:t>tanh</a:t>
            </a:r>
            <a:r>
              <a:rPr kumimoji="1" lang="ja-JP" altLang="en-US" sz="1500" b="0" i="0" u="none" strike="noStrike" kern="1200" cap="none" spc="0" normalizeH="0" baseline="0" noProof="0" dirty="0">
                <a:ln>
                  <a:noFill/>
                </a:ln>
                <a:solidFill>
                  <a:srgbClr val="000000"/>
                </a:solidFill>
                <a:effectLst/>
                <a:uLnTx/>
                <a:uFillTx/>
                <a:latin typeface="Arial Narrow"/>
                <a:ea typeface="MS PGothic" panose="020B0600070205080204" pitchFamily="50" charset="-128"/>
                <a:cs typeface="Arial Narrow" pitchFamily="34" charset="0"/>
              </a:rPr>
              <a:t>関数</a:t>
            </a:r>
          </a:p>
        </p:txBody>
      </p:sp>
      <p:sp>
        <p:nvSpPr>
          <p:cNvPr id="12" name="テキスト ボックス 11">
            <a:extLst>
              <a:ext uri="{FF2B5EF4-FFF2-40B4-BE49-F238E27FC236}">
                <a16:creationId xmlns:a16="http://schemas.microsoft.com/office/drawing/2014/main" id="{4B54536F-88A1-4F4A-A036-2FB4F9E6AD81}"/>
              </a:ext>
            </a:extLst>
          </p:cNvPr>
          <p:cNvSpPr txBox="1"/>
          <p:nvPr/>
        </p:nvSpPr>
        <p:spPr>
          <a:xfrm>
            <a:off x="6868741" y="4127014"/>
            <a:ext cx="403957" cy="207749"/>
          </a:xfrm>
          <a:prstGeom prst="rect">
            <a:avLst/>
          </a:prstGeom>
          <a:noFill/>
          <a:ln w="9525">
            <a:noFill/>
          </a:ln>
        </p:spPr>
        <p:txBody>
          <a:bodyPr vert="horz" wrap="none" lIns="0" tIns="0" rIns="0" bIns="0" rtlCol="0">
            <a:spAutoFit/>
          </a:bodyPr>
          <a:lstStyle/>
          <a:p>
            <a:pPr marL="0" marR="0" lvl="0" indent="0" algn="l" defTabSz="914400" rtl="0" eaLnBrk="1" fontAlgn="base" latinLnBrk="0" hangingPunct="1">
              <a:lnSpc>
                <a:spcPct val="90000"/>
              </a:lnSpc>
              <a:spcBef>
                <a:spcPts val="400"/>
              </a:spcBef>
              <a:spcAft>
                <a:spcPct val="0"/>
              </a:spcAft>
              <a:buClr>
                <a:srgbClr val="000000"/>
              </a:buClr>
              <a:buSzPct val="100000"/>
              <a:buFontTx/>
              <a:buNone/>
              <a:tabLst/>
              <a:defRPr/>
            </a:pPr>
            <a:r>
              <a:rPr kumimoji="1" lang="en-US" altLang="ja-JP" sz="1500" b="0" i="0" u="none" strike="noStrike" kern="1200" cap="none" spc="0" normalizeH="0" baseline="0" noProof="0" dirty="0" err="1">
                <a:ln>
                  <a:noFill/>
                </a:ln>
                <a:solidFill>
                  <a:srgbClr val="000000"/>
                </a:solidFill>
                <a:effectLst/>
                <a:uLnTx/>
                <a:uFillTx/>
                <a:latin typeface="Arial Narrow"/>
                <a:ea typeface="MS PGothic" panose="020B0600070205080204" pitchFamily="50" charset="-128"/>
                <a:cs typeface="Arial Narrow" pitchFamily="34" charset="0"/>
              </a:rPr>
              <a:t>ReLU</a:t>
            </a:r>
            <a:endParaRPr kumimoji="1" lang="ja-JP" altLang="en-US" sz="1500" b="0" i="0" u="none" strike="noStrike" kern="1200" cap="none" spc="0" normalizeH="0" baseline="0" noProof="0" dirty="0">
              <a:ln>
                <a:noFill/>
              </a:ln>
              <a:solidFill>
                <a:srgbClr val="000000"/>
              </a:solidFill>
              <a:effectLst/>
              <a:uLnTx/>
              <a:uFillTx/>
              <a:latin typeface="Arial Narrow"/>
              <a:ea typeface="MS PGothic" panose="020B0600070205080204" pitchFamily="50" charset="-128"/>
              <a:cs typeface="Arial Narrow" pitchFamily="34" charset="0"/>
            </a:endParaRPr>
          </a:p>
        </p:txBody>
      </p:sp>
      <p:sp>
        <p:nvSpPr>
          <p:cNvPr id="13" name="テキスト ボックス 12">
            <a:extLst>
              <a:ext uri="{FF2B5EF4-FFF2-40B4-BE49-F238E27FC236}">
                <a16:creationId xmlns:a16="http://schemas.microsoft.com/office/drawing/2014/main" id="{DE01E2AA-6B91-7547-B3CF-B1FB4D570B06}"/>
              </a:ext>
            </a:extLst>
          </p:cNvPr>
          <p:cNvSpPr txBox="1"/>
          <p:nvPr/>
        </p:nvSpPr>
        <p:spPr>
          <a:xfrm>
            <a:off x="8261494" y="2020452"/>
            <a:ext cx="1969943" cy="1038746"/>
          </a:xfrm>
          <a:prstGeom prst="rect">
            <a:avLst/>
          </a:prstGeom>
          <a:noFill/>
          <a:ln w="9525">
            <a:noFill/>
          </a:ln>
        </p:spPr>
        <p:txBody>
          <a:bodyPr vert="horz" wrap="square" lIns="0" tIns="0" rIns="0" bIns="0" rtlCol="0">
            <a:spAutoFit/>
          </a:bodyPr>
          <a:lstStyle/>
          <a:p>
            <a:pPr marL="0" marR="0" lvl="0" indent="0" algn="l" defTabSz="914400" rtl="0" eaLnBrk="1" fontAlgn="base" latinLnBrk="0" hangingPunct="1">
              <a:lnSpc>
                <a:spcPct val="90000"/>
              </a:lnSpc>
              <a:spcBef>
                <a:spcPts val="400"/>
              </a:spcBef>
              <a:spcAft>
                <a:spcPct val="0"/>
              </a:spcAft>
              <a:buClr>
                <a:srgbClr val="000000"/>
              </a:buClr>
              <a:buSzPct val="100000"/>
              <a:buFontTx/>
              <a:buNone/>
              <a:tabLst/>
              <a:defRPr/>
            </a:pPr>
            <a:r>
              <a:rPr kumimoji="1" lang="ja-JP" altLang="en-US" sz="1500" b="0" i="0" u="none" strike="noStrike" kern="1200" cap="none" spc="0" normalizeH="0" baseline="0" noProof="0" dirty="0">
                <a:ln>
                  <a:noFill/>
                </a:ln>
                <a:solidFill>
                  <a:srgbClr val="000000"/>
                </a:solidFill>
                <a:effectLst/>
                <a:uLnTx/>
                <a:uFillTx/>
                <a:latin typeface="Arial Narrow"/>
                <a:ea typeface="MS PGothic" panose="020B0600070205080204" pitchFamily="50" charset="-128"/>
                <a:cs typeface="Arial Narrow" pitchFamily="34" charset="0"/>
              </a:rPr>
              <a:t>旧来のニューラルネットワークでは最もよく使われたが、層を重ねると学習がうまく進まない問題がある。</a:t>
            </a:r>
          </a:p>
        </p:txBody>
      </p:sp>
      <p:sp>
        <p:nvSpPr>
          <p:cNvPr id="14" name="テキスト ボックス 13">
            <a:extLst>
              <a:ext uri="{FF2B5EF4-FFF2-40B4-BE49-F238E27FC236}">
                <a16:creationId xmlns:a16="http://schemas.microsoft.com/office/drawing/2014/main" id="{D4A7EB5E-8A88-834E-8A59-48D0A6E84662}"/>
              </a:ext>
            </a:extLst>
          </p:cNvPr>
          <p:cNvSpPr txBox="1"/>
          <p:nvPr/>
        </p:nvSpPr>
        <p:spPr>
          <a:xfrm>
            <a:off x="3785241" y="2016848"/>
            <a:ext cx="1969943" cy="1038746"/>
          </a:xfrm>
          <a:prstGeom prst="rect">
            <a:avLst/>
          </a:prstGeom>
          <a:noFill/>
          <a:ln w="9525">
            <a:noFill/>
          </a:ln>
        </p:spPr>
        <p:txBody>
          <a:bodyPr vert="horz" wrap="square" lIns="0" tIns="0" rIns="0" bIns="0" rtlCol="0">
            <a:spAutoFit/>
          </a:bodyPr>
          <a:lstStyle/>
          <a:p>
            <a:pPr marL="0" marR="0" lvl="0" indent="0" algn="l" defTabSz="914400" rtl="0" eaLnBrk="1" fontAlgn="base" latinLnBrk="0" hangingPunct="1">
              <a:lnSpc>
                <a:spcPct val="90000"/>
              </a:lnSpc>
              <a:spcBef>
                <a:spcPts val="400"/>
              </a:spcBef>
              <a:spcAft>
                <a:spcPct val="0"/>
              </a:spcAft>
              <a:buClr>
                <a:srgbClr val="000000"/>
              </a:buClr>
              <a:buSzPct val="100000"/>
              <a:buFontTx/>
              <a:buNone/>
              <a:tabLst/>
              <a:defRPr/>
            </a:pPr>
            <a:r>
              <a:rPr kumimoji="1" lang="ja-JP" altLang="en-US" sz="1500" b="0" i="0" u="none" strike="noStrike" kern="1200" cap="none" spc="0" normalizeH="0" baseline="0" noProof="0" dirty="0">
                <a:ln>
                  <a:noFill/>
                </a:ln>
                <a:solidFill>
                  <a:srgbClr val="000000"/>
                </a:solidFill>
                <a:effectLst/>
                <a:uLnTx/>
                <a:uFillTx/>
                <a:latin typeface="Arial Narrow" charset="0"/>
                <a:ea typeface="MS PGothic" panose="020B0600070205080204" pitchFamily="50" charset="-128"/>
                <a:cs typeface="Arial Narrow" pitchFamily="34" charset="0"/>
              </a:rPr>
              <a:t>一定以上の入力値を超えると発火する脳のニューロンを模して作られたが、今ではほとんど使われていない。</a:t>
            </a:r>
          </a:p>
        </p:txBody>
      </p:sp>
      <p:sp>
        <p:nvSpPr>
          <p:cNvPr id="15" name="テキスト ボックス 14">
            <a:extLst>
              <a:ext uri="{FF2B5EF4-FFF2-40B4-BE49-F238E27FC236}">
                <a16:creationId xmlns:a16="http://schemas.microsoft.com/office/drawing/2014/main" id="{1AAB2B9C-5016-F74F-B34B-3BCCDF51D615}"/>
              </a:ext>
            </a:extLst>
          </p:cNvPr>
          <p:cNvSpPr txBox="1"/>
          <p:nvPr/>
        </p:nvSpPr>
        <p:spPr>
          <a:xfrm>
            <a:off x="3785241" y="4468423"/>
            <a:ext cx="1969943" cy="1246495"/>
          </a:xfrm>
          <a:prstGeom prst="rect">
            <a:avLst/>
          </a:prstGeom>
          <a:noFill/>
          <a:ln w="9525">
            <a:noFill/>
          </a:ln>
        </p:spPr>
        <p:txBody>
          <a:bodyPr vert="horz" wrap="square" lIns="0" tIns="0" rIns="0" bIns="0" rtlCol="0">
            <a:spAutoFit/>
          </a:bodyPr>
          <a:lstStyle/>
          <a:p>
            <a:pPr marL="0" marR="0" lvl="0" indent="0" algn="l" defTabSz="914400" rtl="0" eaLnBrk="1" fontAlgn="base" latinLnBrk="0" hangingPunct="1">
              <a:lnSpc>
                <a:spcPct val="90000"/>
              </a:lnSpc>
              <a:spcBef>
                <a:spcPts val="400"/>
              </a:spcBef>
              <a:spcAft>
                <a:spcPct val="0"/>
              </a:spcAft>
              <a:buClr>
                <a:srgbClr val="000000"/>
              </a:buClr>
              <a:buSzPct val="100000"/>
              <a:buFontTx/>
              <a:buNone/>
              <a:tabLst/>
              <a:defRPr/>
            </a:pPr>
            <a:r>
              <a:rPr kumimoji="1" lang="ja-JP" altLang="en-US" sz="1500" b="0" i="0" u="none" strike="noStrike" kern="1200" cap="none" spc="0" normalizeH="0" baseline="0" noProof="0" dirty="0">
                <a:ln>
                  <a:noFill/>
                </a:ln>
                <a:solidFill>
                  <a:srgbClr val="000000"/>
                </a:solidFill>
                <a:effectLst/>
                <a:uLnTx/>
                <a:uFillTx/>
                <a:latin typeface="Arial Narrow" charset="0"/>
                <a:ea typeface="MS PGothic" panose="020B0600070205080204" pitchFamily="50" charset="-128"/>
                <a:cs typeface="Arial Narrow" pitchFamily="34" charset="0"/>
              </a:rPr>
              <a:t>シグモイド関数とほぼ同様の使われ方をするが、最大値</a:t>
            </a:r>
            <a:r>
              <a:rPr kumimoji="1" lang="en-US" altLang="ja-JP" sz="1500" b="0" i="0" u="none" strike="noStrike" kern="1200" cap="none" spc="0" normalizeH="0" baseline="0" noProof="0" dirty="0">
                <a:ln>
                  <a:noFill/>
                </a:ln>
                <a:solidFill>
                  <a:srgbClr val="000000"/>
                </a:solidFill>
                <a:effectLst/>
                <a:uLnTx/>
                <a:uFillTx/>
                <a:latin typeface="Arial Narrow" charset="0"/>
                <a:ea typeface="MS PGothic" panose="020B0600070205080204" pitchFamily="50" charset="-128"/>
                <a:cs typeface="Arial Narrow" pitchFamily="34" charset="0"/>
              </a:rPr>
              <a:t>1</a:t>
            </a:r>
            <a:r>
              <a:rPr kumimoji="1" lang="ja-JP" altLang="en-US" sz="1500" b="0" i="0" u="none" strike="noStrike" kern="1200" cap="none" spc="0" normalizeH="0" baseline="0" noProof="0" dirty="0" err="1">
                <a:ln>
                  <a:noFill/>
                </a:ln>
                <a:solidFill>
                  <a:srgbClr val="000000"/>
                </a:solidFill>
                <a:effectLst/>
                <a:uLnTx/>
                <a:uFillTx/>
                <a:latin typeface="Arial Narrow" charset="0"/>
                <a:ea typeface="MS PGothic" panose="020B0600070205080204" pitchFamily="50" charset="-128"/>
                <a:cs typeface="Arial Narrow" pitchFamily="34" charset="0"/>
              </a:rPr>
              <a:t>，</a:t>
            </a:r>
            <a:r>
              <a:rPr kumimoji="1" lang="ja-JP" altLang="en-US" sz="1500" b="0" i="0" u="none" strike="noStrike" kern="1200" cap="none" spc="0" normalizeH="0" baseline="0" noProof="0" dirty="0">
                <a:ln>
                  <a:noFill/>
                </a:ln>
                <a:solidFill>
                  <a:srgbClr val="000000"/>
                </a:solidFill>
                <a:effectLst/>
                <a:uLnTx/>
                <a:uFillTx/>
                <a:latin typeface="Arial Narrow" charset="0"/>
                <a:ea typeface="MS PGothic" panose="020B0600070205080204" pitchFamily="50" charset="-128"/>
                <a:cs typeface="Arial Narrow" pitchFamily="34" charset="0"/>
              </a:rPr>
              <a:t>最小値</a:t>
            </a:r>
            <a:r>
              <a:rPr kumimoji="1" lang="en-US" altLang="ja-JP" sz="1500" b="0" i="0" u="none" strike="noStrike" kern="1200" cap="none" spc="0" normalizeH="0" baseline="0" noProof="0" dirty="0">
                <a:ln>
                  <a:noFill/>
                </a:ln>
                <a:solidFill>
                  <a:srgbClr val="000000"/>
                </a:solidFill>
                <a:effectLst/>
                <a:uLnTx/>
                <a:uFillTx/>
                <a:latin typeface="Arial Narrow" charset="0"/>
                <a:ea typeface="MS PGothic" panose="020B0600070205080204" pitchFamily="50" charset="-128"/>
                <a:cs typeface="Arial Narrow" pitchFamily="34" charset="0"/>
              </a:rPr>
              <a:t>-1</a:t>
            </a:r>
            <a:r>
              <a:rPr kumimoji="1" lang="ja-JP" altLang="en-US" sz="1500" b="0" i="0" u="none" strike="noStrike" kern="1200" cap="none" spc="0" normalizeH="0" baseline="0" noProof="0" dirty="0">
                <a:ln>
                  <a:noFill/>
                </a:ln>
                <a:solidFill>
                  <a:srgbClr val="000000"/>
                </a:solidFill>
                <a:effectLst/>
                <a:uLnTx/>
                <a:uFillTx/>
                <a:latin typeface="Arial Narrow" charset="0"/>
                <a:ea typeface="MS PGothic" panose="020B0600070205080204" pitchFamily="50" charset="-128"/>
                <a:cs typeface="Arial Narrow" pitchFamily="34" charset="0"/>
              </a:rPr>
              <a:t>で、入力が</a:t>
            </a:r>
            <a:r>
              <a:rPr kumimoji="1" lang="en-US" altLang="ja-JP" sz="1500" b="0" i="0" u="none" strike="noStrike" kern="1200" cap="none" spc="0" normalizeH="0" baseline="0" noProof="0" dirty="0">
                <a:ln>
                  <a:noFill/>
                </a:ln>
                <a:solidFill>
                  <a:srgbClr val="000000"/>
                </a:solidFill>
                <a:effectLst/>
                <a:uLnTx/>
                <a:uFillTx/>
                <a:latin typeface="Arial Narrow" charset="0"/>
                <a:ea typeface="MS PGothic" panose="020B0600070205080204" pitchFamily="50" charset="-128"/>
                <a:cs typeface="Arial Narrow" pitchFamily="34" charset="0"/>
              </a:rPr>
              <a:t>0</a:t>
            </a:r>
            <a:r>
              <a:rPr kumimoji="1" lang="ja-JP" altLang="en-US" sz="1500" b="0" i="0" u="none" strike="noStrike" kern="1200" cap="none" spc="0" normalizeH="0" baseline="0" noProof="0" dirty="0">
                <a:ln>
                  <a:noFill/>
                </a:ln>
                <a:solidFill>
                  <a:srgbClr val="000000"/>
                </a:solidFill>
                <a:effectLst/>
                <a:uLnTx/>
                <a:uFillTx/>
                <a:latin typeface="Arial Narrow" charset="0"/>
                <a:ea typeface="MS PGothic" panose="020B0600070205080204" pitchFamily="50" charset="-128"/>
                <a:cs typeface="Arial Narrow" pitchFamily="34" charset="0"/>
              </a:rPr>
              <a:t>のとき出力も</a:t>
            </a:r>
            <a:r>
              <a:rPr kumimoji="1" lang="en-US" altLang="ja-JP" sz="1500" b="0" i="0" u="none" strike="noStrike" kern="1200" cap="none" spc="0" normalizeH="0" baseline="0" noProof="0" dirty="0">
                <a:ln>
                  <a:noFill/>
                </a:ln>
                <a:solidFill>
                  <a:srgbClr val="000000"/>
                </a:solidFill>
                <a:effectLst/>
                <a:uLnTx/>
                <a:uFillTx/>
                <a:latin typeface="Arial Narrow" charset="0"/>
                <a:ea typeface="MS PGothic" panose="020B0600070205080204" pitchFamily="50" charset="-128"/>
                <a:cs typeface="Arial Narrow" pitchFamily="34" charset="0"/>
              </a:rPr>
              <a:t>0</a:t>
            </a:r>
            <a:r>
              <a:rPr kumimoji="1" lang="ja-JP" altLang="en-US" sz="1500" b="0" i="0" u="none" strike="noStrike" kern="1200" cap="none" spc="0" normalizeH="0" baseline="0" noProof="0" dirty="0">
                <a:ln>
                  <a:noFill/>
                </a:ln>
                <a:solidFill>
                  <a:srgbClr val="000000"/>
                </a:solidFill>
                <a:effectLst/>
                <a:uLnTx/>
                <a:uFillTx/>
                <a:latin typeface="Arial Narrow" charset="0"/>
                <a:ea typeface="MS PGothic" panose="020B0600070205080204" pitchFamily="50" charset="-128"/>
                <a:cs typeface="Arial Narrow" pitchFamily="34" charset="0"/>
              </a:rPr>
              <a:t>になるため、好んで使う人も多い。</a:t>
            </a:r>
          </a:p>
        </p:txBody>
      </p:sp>
      <p:sp>
        <p:nvSpPr>
          <p:cNvPr id="16" name="テキスト ボックス 15">
            <a:extLst>
              <a:ext uri="{FF2B5EF4-FFF2-40B4-BE49-F238E27FC236}">
                <a16:creationId xmlns:a16="http://schemas.microsoft.com/office/drawing/2014/main" id="{1664C266-791D-0A4A-A2CB-53528BDD162A}"/>
              </a:ext>
            </a:extLst>
          </p:cNvPr>
          <p:cNvSpPr txBox="1"/>
          <p:nvPr/>
        </p:nvSpPr>
        <p:spPr>
          <a:xfrm>
            <a:off x="8261494" y="4468423"/>
            <a:ext cx="1969943" cy="1038746"/>
          </a:xfrm>
          <a:prstGeom prst="rect">
            <a:avLst/>
          </a:prstGeom>
          <a:noFill/>
          <a:ln w="9525">
            <a:noFill/>
          </a:ln>
        </p:spPr>
        <p:txBody>
          <a:bodyPr vert="horz" wrap="square" lIns="0" tIns="0" rIns="0" bIns="0" rtlCol="0">
            <a:spAutoFit/>
          </a:bodyPr>
          <a:lstStyle/>
          <a:p>
            <a:pPr marL="0" marR="0" lvl="0" indent="0" algn="l" defTabSz="914400" rtl="0" eaLnBrk="1" fontAlgn="base" latinLnBrk="0" hangingPunct="1">
              <a:lnSpc>
                <a:spcPct val="90000"/>
              </a:lnSpc>
              <a:spcBef>
                <a:spcPts val="400"/>
              </a:spcBef>
              <a:spcAft>
                <a:spcPct val="0"/>
              </a:spcAft>
              <a:buClr>
                <a:srgbClr val="000000"/>
              </a:buClr>
              <a:buSzPct val="100000"/>
              <a:buFontTx/>
              <a:buNone/>
              <a:tabLst/>
              <a:defRPr/>
            </a:pPr>
            <a:r>
              <a:rPr kumimoji="1" lang="ja-JP" altLang="en-US" sz="1500" b="0" i="0" u="none" strike="noStrike" kern="1200" cap="none" spc="0" normalizeH="0" baseline="0" noProof="0" dirty="0">
                <a:ln>
                  <a:noFill/>
                </a:ln>
                <a:solidFill>
                  <a:srgbClr val="000000"/>
                </a:solidFill>
                <a:effectLst/>
                <a:uLnTx/>
                <a:uFillTx/>
                <a:latin typeface="Arial Narrow" charset="0"/>
                <a:ea typeface="MS PGothic" panose="020B0600070205080204" pitchFamily="50" charset="-128"/>
                <a:cs typeface="Arial Narrow" pitchFamily="34" charset="0"/>
              </a:rPr>
              <a:t>近年最もよく使われる。層を重ねても学習がうまくいく特性を持っており、ディープラーニングに活用される。</a:t>
            </a:r>
          </a:p>
        </p:txBody>
      </p:sp>
    </p:spTree>
    <p:extLst>
      <p:ext uri="{BB962C8B-B14F-4D97-AF65-F5344CB8AC3E}">
        <p14:creationId xmlns:p14="http://schemas.microsoft.com/office/powerpoint/2010/main" val="36184337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757355B-6071-DC4C-8E13-D1ED297D968B}"/>
              </a:ext>
            </a:extLst>
          </p:cNvPr>
          <p:cNvSpPr>
            <a:spLocks noGrp="1"/>
          </p:cNvSpPr>
          <p:nvPr>
            <p:ph type="title"/>
          </p:nvPr>
        </p:nvSpPr>
        <p:spPr/>
        <p:txBody>
          <a:bodyPr/>
          <a:lstStyle/>
          <a:p>
            <a:r>
              <a:rPr kumimoji="1" lang="en-US" altLang="ja-JP" dirty="0"/>
              <a:t>output </a:t>
            </a:r>
            <a:r>
              <a:rPr lang="en-US" altLang="ja-JP" dirty="0"/>
              <a:t>l</a:t>
            </a:r>
            <a:r>
              <a:rPr kumimoji="1" lang="en-US" altLang="ja-JP" dirty="0"/>
              <a:t>ayer</a:t>
            </a:r>
            <a:endParaRPr kumimoji="1" lang="ja-JP" altLang="en-US"/>
          </a:p>
        </p:txBody>
      </p:sp>
      <p:sp>
        <p:nvSpPr>
          <p:cNvPr id="4" name="Title44">
            <a:extLst>
              <a:ext uri="{FF2B5EF4-FFF2-40B4-BE49-F238E27FC236}">
                <a16:creationId xmlns:a16="http://schemas.microsoft.com/office/drawing/2014/main" id="{E6868C1A-B75E-1D40-A4E2-CFB0F38A071A}"/>
              </a:ext>
            </a:extLst>
          </p:cNvPr>
          <p:cNvSpPr txBox="1"/>
          <p:nvPr/>
        </p:nvSpPr>
        <p:spPr>
          <a:xfrm>
            <a:off x="2813895" y="1606465"/>
            <a:ext cx="978182" cy="307092"/>
          </a:xfrm>
          <a:prstGeom prst="rect">
            <a:avLst/>
          </a:prstGeom>
          <a:noFill/>
          <a:ln w="9525">
            <a:noFill/>
          </a:ln>
        </p:spPr>
        <p:txBody>
          <a:bodyPr vert="horz" wrap="square" lIns="0" tIns="0" rIns="0" bIns="70950" rtlCol="0" anchor="b">
            <a:spAutoFit/>
          </a:bodyPr>
          <a:lstStyle/>
          <a:p>
            <a:pPr marL="0" marR="0" lvl="0" indent="0" algn="ctr" defTabSz="914400" rtl="0" eaLnBrk="1" fontAlgn="base" latinLnBrk="0" hangingPunct="1">
              <a:lnSpc>
                <a:spcPct val="90000"/>
              </a:lnSpc>
              <a:spcBef>
                <a:spcPts val="400"/>
              </a:spcBef>
              <a:spcAft>
                <a:spcPct val="0"/>
              </a:spcAft>
              <a:buClr>
                <a:srgbClr val="000000"/>
              </a:buClr>
              <a:buSzPct val="100000"/>
              <a:buFontTx/>
              <a:buNone/>
              <a:tabLst/>
              <a:defRPr/>
            </a:pPr>
            <a:r>
              <a:rPr kumimoji="1" lang="ja-JP" altLang="en-US" sz="1700" b="1" i="0" u="none" strike="noStrike" kern="1200" cap="none" spc="0" normalizeH="0" baseline="0" noProof="0" dirty="0">
                <a:ln>
                  <a:noFill/>
                </a:ln>
                <a:solidFill>
                  <a:srgbClr val="000000"/>
                </a:solidFill>
                <a:effectLst/>
                <a:uLnTx/>
                <a:uFillTx/>
                <a:latin typeface="Arial Narrow"/>
                <a:ea typeface="MS PGothic" panose="020B0600070205080204" pitchFamily="50" charset="-128"/>
                <a:cs typeface="Arial Narrow" pitchFamily="34" charset="0"/>
              </a:rPr>
              <a:t>回帰</a:t>
            </a:r>
          </a:p>
        </p:txBody>
      </p:sp>
      <p:cxnSp>
        <p:nvCxnSpPr>
          <p:cNvPr id="5" name="HorizontalLine5">
            <a:extLst>
              <a:ext uri="{FF2B5EF4-FFF2-40B4-BE49-F238E27FC236}">
                <a16:creationId xmlns:a16="http://schemas.microsoft.com/office/drawing/2014/main" id="{EBF40120-CD83-A242-B1FB-1AEA633C9997}"/>
              </a:ext>
            </a:extLst>
          </p:cNvPr>
          <p:cNvCxnSpPr/>
          <p:nvPr/>
        </p:nvCxnSpPr>
        <p:spPr>
          <a:xfrm>
            <a:off x="1952986" y="1912663"/>
            <a:ext cx="2700000" cy="0"/>
          </a:xfrm>
          <a:prstGeom prst="line">
            <a:avLst/>
          </a:prstGeom>
          <a:ln w="22225">
            <a:solidFill>
              <a:schemeClr val="bg1">
                <a:lumMod val="50000"/>
              </a:schemeClr>
            </a:solidFill>
          </a:ln>
          <a:effectLst/>
        </p:spPr>
        <p:style>
          <a:lnRef idx="1">
            <a:schemeClr val="accent1"/>
          </a:lnRef>
          <a:fillRef idx="0">
            <a:schemeClr val="accent1"/>
          </a:fillRef>
          <a:effectRef idx="0">
            <a:schemeClr val="accent1"/>
          </a:effectRef>
          <a:fontRef idx="minor">
            <a:schemeClr val="tx1"/>
          </a:fontRef>
        </p:style>
      </p:cxnSp>
      <p:sp>
        <p:nvSpPr>
          <p:cNvPr id="6" name="Rectangle 4">
            <a:extLst>
              <a:ext uri="{FF2B5EF4-FFF2-40B4-BE49-F238E27FC236}">
                <a16:creationId xmlns:a16="http://schemas.microsoft.com/office/drawing/2014/main" id="{68BA235E-706A-644E-AD9B-EBA2C18835F0}"/>
              </a:ext>
            </a:extLst>
          </p:cNvPr>
          <p:cNvSpPr/>
          <p:nvPr/>
        </p:nvSpPr>
        <p:spPr>
          <a:xfrm>
            <a:off x="1475467" y="2135401"/>
            <a:ext cx="425634" cy="2123426"/>
          </a:xfrm>
          <a:prstGeom prst="rect">
            <a:avLst/>
          </a:prstGeom>
          <a:solidFill>
            <a:srgbClr val="002060"/>
          </a:solidFill>
          <a:ln w="9525">
            <a:solidFill>
              <a:schemeClr val="accent3"/>
            </a:solidFill>
          </a:ln>
          <a:effectLst/>
        </p:spPr>
        <p:style>
          <a:lnRef idx="1">
            <a:schemeClr val="accent1"/>
          </a:lnRef>
          <a:fillRef idx="0">
            <a:schemeClr val="accent1"/>
          </a:fillRef>
          <a:effectRef idx="0">
            <a:schemeClr val="accent1"/>
          </a:effectRef>
          <a:fontRef idx="minor">
            <a:schemeClr val="tx1"/>
          </a:fontRef>
        </p:style>
        <p:txBody>
          <a:bodyPr vert="eaVert" lIns="72000" tIns="72000" rIns="72000" bIns="72000" rtlCol="0" anchor="ctr" anchorCtr="1">
            <a:noAutofit/>
          </a:bodyPr>
          <a:lstStyle/>
          <a:p>
            <a:pPr marL="0" marR="0" lvl="0" indent="0" algn="l" defTabSz="914400" rtl="0" eaLnBrk="1" fontAlgn="base" latinLnBrk="0" hangingPunct="1">
              <a:lnSpc>
                <a:spcPct val="90000"/>
              </a:lnSpc>
              <a:spcBef>
                <a:spcPts val="400"/>
              </a:spcBef>
              <a:spcAft>
                <a:spcPct val="0"/>
              </a:spcAft>
              <a:buClrTx/>
              <a:buSzTx/>
              <a:buFontTx/>
              <a:buNone/>
              <a:tabLst/>
              <a:defRPr/>
            </a:pPr>
            <a:r>
              <a:rPr kumimoji="1" lang="ja-JP" altLang="en-US" sz="1700" b="1" i="0" u="none" strike="noStrike" kern="1200" cap="none" spc="0" normalizeH="0" baseline="0" noProof="0" dirty="0">
                <a:ln>
                  <a:noFill/>
                </a:ln>
                <a:solidFill>
                  <a:srgbClr val="FFFFFF"/>
                </a:solidFill>
                <a:effectLst/>
                <a:uLnTx/>
                <a:uFillTx/>
                <a:latin typeface="Arial Narrow"/>
                <a:ea typeface="MS PGothic" panose="020B0600070205080204" pitchFamily="50" charset="-128"/>
                <a:cs typeface="+mn-cs"/>
              </a:rPr>
              <a:t>活性化関数</a:t>
            </a:r>
          </a:p>
        </p:txBody>
      </p:sp>
      <p:sp>
        <p:nvSpPr>
          <p:cNvPr id="7" name="Rectangle 14">
            <a:extLst>
              <a:ext uri="{FF2B5EF4-FFF2-40B4-BE49-F238E27FC236}">
                <a16:creationId xmlns:a16="http://schemas.microsoft.com/office/drawing/2014/main" id="{A4E34FF5-E23F-9E4F-99BE-6EBFE9A73BA0}"/>
              </a:ext>
            </a:extLst>
          </p:cNvPr>
          <p:cNvSpPr/>
          <p:nvPr/>
        </p:nvSpPr>
        <p:spPr>
          <a:xfrm>
            <a:off x="1475467" y="4389575"/>
            <a:ext cx="425634" cy="1926582"/>
          </a:xfrm>
          <a:prstGeom prst="rect">
            <a:avLst/>
          </a:prstGeom>
          <a:solidFill>
            <a:srgbClr val="002060"/>
          </a:solidFill>
          <a:ln w="9525">
            <a:solidFill>
              <a:schemeClr val="accent3"/>
            </a:solidFill>
          </a:ln>
          <a:effectLst/>
        </p:spPr>
        <p:style>
          <a:lnRef idx="1">
            <a:schemeClr val="accent1"/>
          </a:lnRef>
          <a:fillRef idx="0">
            <a:schemeClr val="accent1"/>
          </a:fillRef>
          <a:effectRef idx="0">
            <a:schemeClr val="accent1"/>
          </a:effectRef>
          <a:fontRef idx="minor">
            <a:schemeClr val="tx1"/>
          </a:fontRef>
        </p:style>
        <p:txBody>
          <a:bodyPr vert="eaVert" lIns="72000" tIns="72000" rIns="72000" bIns="72000" rtlCol="0" anchor="ctr" anchorCtr="1">
            <a:noAutofit/>
          </a:bodyPr>
          <a:lstStyle/>
          <a:p>
            <a:pPr marL="0" marR="0" lvl="0" indent="0" algn="l" defTabSz="914400" rtl="0" eaLnBrk="1" fontAlgn="base" latinLnBrk="0" hangingPunct="1">
              <a:lnSpc>
                <a:spcPct val="90000"/>
              </a:lnSpc>
              <a:spcBef>
                <a:spcPts val="400"/>
              </a:spcBef>
              <a:spcAft>
                <a:spcPct val="0"/>
              </a:spcAft>
              <a:buClrTx/>
              <a:buSzTx/>
              <a:buFontTx/>
              <a:buNone/>
              <a:tabLst/>
              <a:defRPr/>
            </a:pPr>
            <a:r>
              <a:rPr kumimoji="1" lang="ja-JP" altLang="en-US" sz="1700" b="1" i="0" u="none" strike="noStrike" kern="1200" cap="none" spc="0" normalizeH="0" baseline="0" noProof="0" dirty="0">
                <a:ln>
                  <a:noFill/>
                </a:ln>
                <a:solidFill>
                  <a:srgbClr val="FFFFFF"/>
                </a:solidFill>
                <a:effectLst/>
                <a:uLnTx/>
                <a:uFillTx/>
                <a:latin typeface="Arial Narrow"/>
                <a:ea typeface="MS PGothic" panose="020B0600070205080204" pitchFamily="50" charset="-128"/>
                <a:cs typeface="+mn-cs"/>
              </a:rPr>
              <a:t>接続イメージ</a:t>
            </a:r>
          </a:p>
        </p:txBody>
      </p:sp>
      <p:cxnSp>
        <p:nvCxnSpPr>
          <p:cNvPr id="8" name="VLine226305">
            <a:extLst>
              <a:ext uri="{FF2B5EF4-FFF2-40B4-BE49-F238E27FC236}">
                <a16:creationId xmlns:a16="http://schemas.microsoft.com/office/drawing/2014/main" id="{04607240-4D60-D047-84C5-C94114645E26}"/>
              </a:ext>
            </a:extLst>
          </p:cNvPr>
          <p:cNvCxnSpPr/>
          <p:nvPr/>
        </p:nvCxnSpPr>
        <p:spPr>
          <a:xfrm flipH="1" flipV="1">
            <a:off x="1952986" y="4324410"/>
            <a:ext cx="2700000" cy="1"/>
          </a:xfrm>
          <a:prstGeom prst="line">
            <a:avLst/>
          </a:prstGeom>
          <a:ln w="22225">
            <a:solidFill>
              <a:srgbClr val="002060"/>
            </a:solidFill>
          </a:ln>
          <a:effectLst/>
        </p:spPr>
        <p:style>
          <a:lnRef idx="1">
            <a:schemeClr val="accent1"/>
          </a:lnRef>
          <a:fillRef idx="0">
            <a:schemeClr val="accent1"/>
          </a:fillRef>
          <a:effectRef idx="0">
            <a:schemeClr val="accent1"/>
          </a:effectRef>
          <a:fontRef idx="minor">
            <a:schemeClr val="tx1"/>
          </a:fontRef>
        </p:style>
      </p:cxnSp>
      <p:sp>
        <p:nvSpPr>
          <p:cNvPr id="9" name="Title44">
            <a:extLst>
              <a:ext uri="{FF2B5EF4-FFF2-40B4-BE49-F238E27FC236}">
                <a16:creationId xmlns:a16="http://schemas.microsoft.com/office/drawing/2014/main" id="{2E157231-949D-D642-B7FC-2F8204198112}"/>
              </a:ext>
            </a:extLst>
          </p:cNvPr>
          <p:cNvSpPr txBox="1"/>
          <p:nvPr/>
        </p:nvSpPr>
        <p:spPr>
          <a:xfrm>
            <a:off x="5562719" y="1606465"/>
            <a:ext cx="1071318" cy="307092"/>
          </a:xfrm>
          <a:prstGeom prst="rect">
            <a:avLst/>
          </a:prstGeom>
          <a:noFill/>
          <a:ln w="9525">
            <a:noFill/>
          </a:ln>
        </p:spPr>
        <p:txBody>
          <a:bodyPr vert="horz" wrap="square" lIns="0" tIns="0" rIns="0" bIns="70950" rtlCol="0" anchor="b">
            <a:spAutoFit/>
          </a:bodyPr>
          <a:lstStyle/>
          <a:p>
            <a:pPr marL="0" marR="0" lvl="0" indent="0" algn="ctr" defTabSz="914400" rtl="0" eaLnBrk="1" fontAlgn="base" latinLnBrk="0" hangingPunct="1">
              <a:lnSpc>
                <a:spcPct val="90000"/>
              </a:lnSpc>
              <a:spcBef>
                <a:spcPts val="400"/>
              </a:spcBef>
              <a:spcAft>
                <a:spcPct val="0"/>
              </a:spcAft>
              <a:buClr>
                <a:srgbClr val="000000"/>
              </a:buClr>
              <a:buSzPct val="100000"/>
              <a:buFontTx/>
              <a:buNone/>
              <a:tabLst/>
              <a:defRPr/>
            </a:pPr>
            <a:r>
              <a:rPr kumimoji="1" lang="en-US" altLang="ja-JP" sz="1700" b="1" i="0" u="none" strike="noStrike" kern="1200" cap="none" spc="0" normalizeH="0" baseline="0" noProof="0" dirty="0">
                <a:ln>
                  <a:noFill/>
                </a:ln>
                <a:solidFill>
                  <a:srgbClr val="000000"/>
                </a:solidFill>
                <a:effectLst/>
                <a:uLnTx/>
                <a:uFillTx/>
                <a:latin typeface="Arial Narrow"/>
                <a:ea typeface="MS PGothic" panose="020B0600070205080204" pitchFamily="50" charset="-128"/>
                <a:cs typeface="Arial Narrow" pitchFamily="34" charset="0"/>
              </a:rPr>
              <a:t>2</a:t>
            </a:r>
            <a:r>
              <a:rPr kumimoji="1" lang="ja-JP" altLang="en-US" sz="1700" b="1" i="0" u="none" strike="noStrike" kern="1200" cap="none" spc="0" normalizeH="0" baseline="0" noProof="0" dirty="0">
                <a:ln>
                  <a:noFill/>
                </a:ln>
                <a:solidFill>
                  <a:srgbClr val="000000"/>
                </a:solidFill>
                <a:effectLst/>
                <a:uLnTx/>
                <a:uFillTx/>
                <a:latin typeface="Arial Narrow"/>
                <a:ea typeface="MS PGothic" panose="020B0600070205080204" pitchFamily="50" charset="-128"/>
                <a:cs typeface="Arial Narrow" pitchFamily="34" charset="0"/>
              </a:rPr>
              <a:t>値分類</a:t>
            </a:r>
          </a:p>
        </p:txBody>
      </p:sp>
      <p:cxnSp>
        <p:nvCxnSpPr>
          <p:cNvPr id="10" name="HorizontalLine5">
            <a:extLst>
              <a:ext uri="{FF2B5EF4-FFF2-40B4-BE49-F238E27FC236}">
                <a16:creationId xmlns:a16="http://schemas.microsoft.com/office/drawing/2014/main" id="{8908107B-27F3-0544-BF35-4BBFC671E679}"/>
              </a:ext>
            </a:extLst>
          </p:cNvPr>
          <p:cNvCxnSpPr/>
          <p:nvPr/>
        </p:nvCxnSpPr>
        <p:spPr>
          <a:xfrm>
            <a:off x="4748378" y="1912663"/>
            <a:ext cx="2700000" cy="0"/>
          </a:xfrm>
          <a:prstGeom prst="line">
            <a:avLst/>
          </a:prstGeom>
          <a:ln w="22225">
            <a:solidFill>
              <a:schemeClr val="bg1">
                <a:lumMod val="50000"/>
              </a:schemeClr>
            </a:solidFill>
          </a:ln>
          <a:effectLst/>
        </p:spPr>
        <p:style>
          <a:lnRef idx="1">
            <a:schemeClr val="accent1"/>
          </a:lnRef>
          <a:fillRef idx="0">
            <a:schemeClr val="accent1"/>
          </a:fillRef>
          <a:effectRef idx="0">
            <a:schemeClr val="accent1"/>
          </a:effectRef>
          <a:fontRef idx="minor">
            <a:schemeClr val="tx1"/>
          </a:fontRef>
        </p:style>
      </p:cxnSp>
      <p:cxnSp>
        <p:nvCxnSpPr>
          <p:cNvPr id="11" name="VLine226305">
            <a:extLst>
              <a:ext uri="{FF2B5EF4-FFF2-40B4-BE49-F238E27FC236}">
                <a16:creationId xmlns:a16="http://schemas.microsoft.com/office/drawing/2014/main" id="{C47523DE-7BFF-0742-AF1D-E69579B6FEB7}"/>
              </a:ext>
            </a:extLst>
          </p:cNvPr>
          <p:cNvCxnSpPr/>
          <p:nvPr/>
        </p:nvCxnSpPr>
        <p:spPr>
          <a:xfrm flipH="1" flipV="1">
            <a:off x="4748378" y="4324410"/>
            <a:ext cx="2700000" cy="1"/>
          </a:xfrm>
          <a:prstGeom prst="line">
            <a:avLst/>
          </a:prstGeom>
          <a:ln w="22225">
            <a:solidFill>
              <a:srgbClr val="002060"/>
            </a:solidFill>
          </a:ln>
          <a:effectLst/>
        </p:spPr>
        <p:style>
          <a:lnRef idx="1">
            <a:schemeClr val="accent1"/>
          </a:lnRef>
          <a:fillRef idx="0">
            <a:schemeClr val="accent1"/>
          </a:fillRef>
          <a:effectRef idx="0">
            <a:schemeClr val="accent1"/>
          </a:effectRef>
          <a:fontRef idx="minor">
            <a:schemeClr val="tx1"/>
          </a:fontRef>
        </p:style>
      </p:cxnSp>
      <p:sp>
        <p:nvSpPr>
          <p:cNvPr id="12" name="Title44">
            <a:extLst>
              <a:ext uri="{FF2B5EF4-FFF2-40B4-BE49-F238E27FC236}">
                <a16:creationId xmlns:a16="http://schemas.microsoft.com/office/drawing/2014/main" id="{DFB8EDAA-BD73-CB41-99B1-8239DD7726AB}"/>
              </a:ext>
            </a:extLst>
          </p:cNvPr>
          <p:cNvSpPr txBox="1"/>
          <p:nvPr/>
        </p:nvSpPr>
        <p:spPr>
          <a:xfrm>
            <a:off x="8183572" y="1606464"/>
            <a:ext cx="1431758" cy="307092"/>
          </a:xfrm>
          <a:prstGeom prst="rect">
            <a:avLst/>
          </a:prstGeom>
          <a:noFill/>
          <a:ln w="9525">
            <a:noFill/>
          </a:ln>
        </p:spPr>
        <p:txBody>
          <a:bodyPr vert="horz" wrap="square" lIns="0" tIns="0" rIns="0" bIns="70950" rtlCol="0" anchor="b">
            <a:spAutoFit/>
          </a:bodyPr>
          <a:lstStyle/>
          <a:p>
            <a:pPr marL="0" marR="0" lvl="0" indent="0" algn="ctr" defTabSz="914400" rtl="0" eaLnBrk="1" fontAlgn="base" latinLnBrk="0" hangingPunct="1">
              <a:lnSpc>
                <a:spcPct val="90000"/>
              </a:lnSpc>
              <a:spcBef>
                <a:spcPts val="400"/>
              </a:spcBef>
              <a:spcAft>
                <a:spcPct val="0"/>
              </a:spcAft>
              <a:buClr>
                <a:srgbClr val="000000"/>
              </a:buClr>
              <a:buSzPct val="100000"/>
              <a:buFontTx/>
              <a:buNone/>
              <a:tabLst/>
              <a:defRPr/>
            </a:pPr>
            <a:r>
              <a:rPr kumimoji="1" lang="ja-JP" altLang="en-US" sz="1700" b="1" i="0" u="none" strike="noStrike" kern="1200" cap="none" spc="0" normalizeH="0" baseline="0" noProof="0" dirty="0">
                <a:ln>
                  <a:noFill/>
                </a:ln>
                <a:solidFill>
                  <a:srgbClr val="000000"/>
                </a:solidFill>
                <a:effectLst/>
                <a:uLnTx/>
                <a:uFillTx/>
                <a:latin typeface="Arial Narrow"/>
                <a:ea typeface="MS PGothic" panose="020B0600070205080204" pitchFamily="50" charset="-128"/>
                <a:cs typeface="Arial Narrow" pitchFamily="34" charset="0"/>
              </a:rPr>
              <a:t>多クラス分類</a:t>
            </a:r>
          </a:p>
        </p:txBody>
      </p:sp>
      <p:cxnSp>
        <p:nvCxnSpPr>
          <p:cNvPr id="13" name="HorizontalLine5">
            <a:extLst>
              <a:ext uri="{FF2B5EF4-FFF2-40B4-BE49-F238E27FC236}">
                <a16:creationId xmlns:a16="http://schemas.microsoft.com/office/drawing/2014/main" id="{3F93CD76-28D6-634E-A2B9-75FB303B180D}"/>
              </a:ext>
            </a:extLst>
          </p:cNvPr>
          <p:cNvCxnSpPr/>
          <p:nvPr/>
        </p:nvCxnSpPr>
        <p:spPr>
          <a:xfrm>
            <a:off x="7549451" y="1912662"/>
            <a:ext cx="2700000" cy="0"/>
          </a:xfrm>
          <a:prstGeom prst="line">
            <a:avLst/>
          </a:prstGeom>
          <a:ln w="22225">
            <a:solidFill>
              <a:schemeClr val="bg1">
                <a:lumMod val="50000"/>
              </a:schemeClr>
            </a:solidFill>
          </a:ln>
          <a:effectLst/>
        </p:spPr>
        <p:style>
          <a:lnRef idx="1">
            <a:schemeClr val="accent1"/>
          </a:lnRef>
          <a:fillRef idx="0">
            <a:schemeClr val="accent1"/>
          </a:fillRef>
          <a:effectRef idx="0">
            <a:schemeClr val="accent1"/>
          </a:effectRef>
          <a:fontRef idx="minor">
            <a:schemeClr val="tx1"/>
          </a:fontRef>
        </p:style>
      </p:cxnSp>
      <p:cxnSp>
        <p:nvCxnSpPr>
          <p:cNvPr id="14" name="VLine226305">
            <a:extLst>
              <a:ext uri="{FF2B5EF4-FFF2-40B4-BE49-F238E27FC236}">
                <a16:creationId xmlns:a16="http://schemas.microsoft.com/office/drawing/2014/main" id="{1C2D71E1-A0FD-D942-BD8A-8BA1DD2B4D30}"/>
              </a:ext>
            </a:extLst>
          </p:cNvPr>
          <p:cNvCxnSpPr/>
          <p:nvPr/>
        </p:nvCxnSpPr>
        <p:spPr>
          <a:xfrm flipH="1" flipV="1">
            <a:off x="7549451" y="4324409"/>
            <a:ext cx="2700000" cy="1"/>
          </a:xfrm>
          <a:prstGeom prst="line">
            <a:avLst/>
          </a:prstGeom>
          <a:ln w="22225">
            <a:solidFill>
              <a:srgbClr val="002060"/>
            </a:solidFill>
          </a:ln>
          <a:effectLst/>
        </p:spPr>
        <p:style>
          <a:lnRef idx="1">
            <a:schemeClr val="accent1"/>
          </a:lnRef>
          <a:fillRef idx="0">
            <a:schemeClr val="accent1"/>
          </a:fillRef>
          <a:effectRef idx="0">
            <a:schemeClr val="accent1"/>
          </a:effectRef>
          <a:fontRef idx="minor">
            <a:schemeClr val="tx1"/>
          </a:fontRef>
        </p:style>
      </p:cxnSp>
      <p:pic>
        <p:nvPicPr>
          <p:cNvPr id="15" name="図 14">
            <a:extLst>
              <a:ext uri="{FF2B5EF4-FFF2-40B4-BE49-F238E27FC236}">
                <a16:creationId xmlns:a16="http://schemas.microsoft.com/office/drawing/2014/main" id="{0F74D63E-9D22-104A-A24D-7C28272C1FA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96062" y="2297632"/>
            <a:ext cx="2554355" cy="1915766"/>
          </a:xfrm>
          <a:prstGeom prst="rect">
            <a:avLst/>
          </a:prstGeom>
        </p:spPr>
      </p:pic>
      <p:pic>
        <p:nvPicPr>
          <p:cNvPr id="16" name="図 15">
            <a:extLst>
              <a:ext uri="{FF2B5EF4-FFF2-40B4-BE49-F238E27FC236}">
                <a16:creationId xmlns:a16="http://schemas.microsoft.com/office/drawing/2014/main" id="{475ACD39-1DE7-E944-928B-E39EB33B49B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49800" y="2297632"/>
            <a:ext cx="2540728" cy="1905546"/>
          </a:xfrm>
          <a:prstGeom prst="rect">
            <a:avLst/>
          </a:prstGeom>
        </p:spPr>
      </p:pic>
      <p:sp>
        <p:nvSpPr>
          <p:cNvPr id="17" name="テキスト ボックス 16">
            <a:extLst>
              <a:ext uri="{FF2B5EF4-FFF2-40B4-BE49-F238E27FC236}">
                <a16:creationId xmlns:a16="http://schemas.microsoft.com/office/drawing/2014/main" id="{74842AA7-B90D-3146-8196-D4A9C7E16DCE}"/>
              </a:ext>
            </a:extLst>
          </p:cNvPr>
          <p:cNvSpPr txBox="1"/>
          <p:nvPr/>
        </p:nvSpPr>
        <p:spPr>
          <a:xfrm>
            <a:off x="2873867" y="2235786"/>
            <a:ext cx="798743" cy="207749"/>
          </a:xfrm>
          <a:prstGeom prst="rect">
            <a:avLst/>
          </a:prstGeom>
          <a:noFill/>
          <a:ln w="9525">
            <a:noFill/>
          </a:ln>
        </p:spPr>
        <p:txBody>
          <a:bodyPr vert="horz" wrap="square" lIns="0" tIns="0" rIns="0" bIns="0" rtlCol="0">
            <a:spAutoFit/>
          </a:bodyPr>
          <a:lstStyle/>
          <a:p>
            <a:pPr marL="0" marR="0" lvl="0" indent="0" algn="l" defTabSz="914400" rtl="0" eaLnBrk="1" fontAlgn="base" latinLnBrk="0" hangingPunct="1">
              <a:lnSpc>
                <a:spcPct val="90000"/>
              </a:lnSpc>
              <a:spcBef>
                <a:spcPts val="400"/>
              </a:spcBef>
              <a:spcAft>
                <a:spcPct val="0"/>
              </a:spcAft>
              <a:buClr>
                <a:srgbClr val="000000"/>
              </a:buClr>
              <a:buSzPct val="100000"/>
              <a:buFontTx/>
              <a:buNone/>
              <a:tabLst/>
              <a:defRPr/>
            </a:pPr>
            <a:r>
              <a:rPr kumimoji="1" lang="ja-JP" altLang="en-US" sz="1500" b="0" i="0" u="none" strike="noStrike" kern="1200" cap="none" spc="0" normalizeH="0" baseline="0" noProof="0" dirty="0">
                <a:ln>
                  <a:noFill/>
                </a:ln>
                <a:solidFill>
                  <a:srgbClr val="000000"/>
                </a:solidFill>
                <a:effectLst/>
                <a:uLnTx/>
                <a:uFillTx/>
                <a:latin typeface="Arial Narrow"/>
                <a:ea typeface="MS PGothic" panose="020B0600070205080204" pitchFamily="50" charset="-128"/>
                <a:cs typeface="Arial Narrow" pitchFamily="34" charset="0"/>
              </a:rPr>
              <a:t>恒等関数</a:t>
            </a:r>
          </a:p>
        </p:txBody>
      </p:sp>
      <p:sp>
        <p:nvSpPr>
          <p:cNvPr id="18" name="テキスト ボックス 17">
            <a:extLst>
              <a:ext uri="{FF2B5EF4-FFF2-40B4-BE49-F238E27FC236}">
                <a16:creationId xmlns:a16="http://schemas.microsoft.com/office/drawing/2014/main" id="{029D26E5-4EE6-1C40-8C48-381C42012C52}"/>
              </a:ext>
            </a:extLst>
          </p:cNvPr>
          <p:cNvSpPr txBox="1"/>
          <p:nvPr/>
        </p:nvSpPr>
        <p:spPr>
          <a:xfrm>
            <a:off x="5347810" y="1994796"/>
            <a:ext cx="1755423" cy="466794"/>
          </a:xfrm>
          <a:prstGeom prst="rect">
            <a:avLst/>
          </a:prstGeom>
          <a:noFill/>
          <a:ln w="9525">
            <a:noFill/>
          </a:ln>
        </p:spPr>
        <p:txBody>
          <a:bodyPr vert="horz" wrap="square" lIns="0" tIns="0" rIns="0" bIns="0" rtlCol="0">
            <a:spAutoFit/>
          </a:bodyPr>
          <a:lstStyle/>
          <a:p>
            <a:pPr lvl="0" algn="ctr" fontAlgn="base">
              <a:lnSpc>
                <a:spcPct val="90000"/>
              </a:lnSpc>
              <a:spcBef>
                <a:spcPts val="400"/>
              </a:spcBef>
              <a:spcAft>
                <a:spcPct val="0"/>
              </a:spcAft>
              <a:buClr>
                <a:srgbClr val="000000"/>
              </a:buClr>
              <a:buSzPct val="100000"/>
              <a:defRPr/>
            </a:pPr>
            <a:r>
              <a:rPr lang="ja-JP" altLang="en-US" sz="1500">
                <a:solidFill>
                  <a:srgbClr val="000000"/>
                </a:solidFill>
                <a:latin typeface="Arial Narrow"/>
                <a:ea typeface="MS PGothic" panose="020B0600070205080204" pitchFamily="50" charset="-128"/>
                <a:cs typeface="Arial Narrow" pitchFamily="34" charset="0"/>
              </a:rPr>
              <a:t>シグモイド関数</a:t>
            </a:r>
            <a:endParaRPr lang="en-US" altLang="ja-JP" sz="1500" dirty="0">
              <a:solidFill>
                <a:srgbClr val="000000"/>
              </a:solidFill>
              <a:latin typeface="Arial Narrow"/>
              <a:ea typeface="MS PGothic" panose="020B0600070205080204" pitchFamily="50" charset="-128"/>
              <a:cs typeface="Arial Narrow" pitchFamily="34" charset="0"/>
            </a:endParaRPr>
          </a:p>
          <a:p>
            <a:pPr lvl="0" algn="ctr" fontAlgn="base">
              <a:lnSpc>
                <a:spcPct val="90000"/>
              </a:lnSpc>
              <a:spcBef>
                <a:spcPts val="400"/>
              </a:spcBef>
              <a:spcAft>
                <a:spcPct val="0"/>
              </a:spcAft>
              <a:buClr>
                <a:srgbClr val="000000"/>
              </a:buClr>
              <a:buSzPct val="100000"/>
              <a:defRPr/>
            </a:pPr>
            <a:r>
              <a:rPr lang="ja-JP" altLang="en-US" sz="1500">
                <a:solidFill>
                  <a:srgbClr val="000000"/>
                </a:solidFill>
                <a:latin typeface="Arial Narrow"/>
                <a:ea typeface="MS PGothic" panose="020B0600070205080204" pitchFamily="50" charset="-128"/>
                <a:cs typeface="Arial Narrow" pitchFamily="34" charset="0"/>
              </a:rPr>
              <a:t>（ロジスティック関数）</a:t>
            </a:r>
            <a:endParaRPr lang="ja-JP" altLang="en-US" sz="1500" dirty="0">
              <a:solidFill>
                <a:srgbClr val="000000"/>
              </a:solidFill>
              <a:latin typeface="Arial Narrow"/>
              <a:ea typeface="MS PGothic" panose="020B0600070205080204" pitchFamily="50" charset="-128"/>
              <a:cs typeface="Arial Narrow" pitchFamily="34" charset="0"/>
            </a:endParaRPr>
          </a:p>
        </p:txBody>
      </p:sp>
      <p:sp>
        <p:nvSpPr>
          <p:cNvPr id="19" name="テキスト ボックス 18">
            <a:extLst>
              <a:ext uri="{FF2B5EF4-FFF2-40B4-BE49-F238E27FC236}">
                <a16:creationId xmlns:a16="http://schemas.microsoft.com/office/drawing/2014/main" id="{0F95AD00-53ED-F742-AC11-0DEF76FABEDA}"/>
              </a:ext>
            </a:extLst>
          </p:cNvPr>
          <p:cNvSpPr txBox="1"/>
          <p:nvPr/>
        </p:nvSpPr>
        <p:spPr>
          <a:xfrm>
            <a:off x="8129735" y="3086853"/>
            <a:ext cx="1539433" cy="207749"/>
          </a:xfrm>
          <a:prstGeom prst="rect">
            <a:avLst/>
          </a:prstGeom>
          <a:noFill/>
          <a:ln w="9525">
            <a:noFill/>
          </a:ln>
        </p:spPr>
        <p:txBody>
          <a:bodyPr vert="horz" wrap="square" lIns="0" tIns="0" rIns="0" bIns="0" rtlCol="0">
            <a:spAutoFit/>
          </a:bodyPr>
          <a:lstStyle/>
          <a:p>
            <a:pPr marL="0" marR="0" lvl="0" indent="0" algn="l" defTabSz="914400" rtl="0" eaLnBrk="1" fontAlgn="base" latinLnBrk="0" hangingPunct="1">
              <a:lnSpc>
                <a:spcPct val="90000"/>
              </a:lnSpc>
              <a:spcBef>
                <a:spcPts val="400"/>
              </a:spcBef>
              <a:spcAft>
                <a:spcPct val="0"/>
              </a:spcAft>
              <a:buClr>
                <a:srgbClr val="000000"/>
              </a:buClr>
              <a:buSzPct val="100000"/>
              <a:buFontTx/>
              <a:buNone/>
              <a:tabLst/>
              <a:defRPr/>
            </a:pPr>
            <a:r>
              <a:rPr kumimoji="1" lang="ja-JP" altLang="en-US" sz="1500" b="0" i="0" u="none" strike="noStrike" kern="1200" cap="none" spc="0" normalizeH="0" baseline="0" noProof="0" dirty="0">
                <a:ln>
                  <a:noFill/>
                </a:ln>
                <a:solidFill>
                  <a:srgbClr val="000000"/>
                </a:solidFill>
                <a:effectLst/>
                <a:uLnTx/>
                <a:uFillTx/>
                <a:latin typeface="Arial Narrow"/>
                <a:ea typeface="MS PGothic" panose="020B0600070205080204" pitchFamily="50" charset="-128"/>
                <a:cs typeface="Arial Narrow" pitchFamily="34" charset="0"/>
              </a:rPr>
              <a:t>ソフトマックス関数</a:t>
            </a:r>
          </a:p>
        </p:txBody>
      </p:sp>
      <p:sp>
        <p:nvSpPr>
          <p:cNvPr id="20" name="円/楕円 19">
            <a:extLst>
              <a:ext uri="{FF2B5EF4-FFF2-40B4-BE49-F238E27FC236}">
                <a16:creationId xmlns:a16="http://schemas.microsoft.com/office/drawing/2014/main" id="{5D952B98-26A2-5847-9F64-4ECFB381329E}"/>
              </a:ext>
            </a:extLst>
          </p:cNvPr>
          <p:cNvSpPr/>
          <p:nvPr/>
        </p:nvSpPr>
        <p:spPr>
          <a:xfrm>
            <a:off x="2145650" y="4840892"/>
            <a:ext cx="185057" cy="185057"/>
          </a:xfrm>
          <a:prstGeom prst="ellipse">
            <a:avLst/>
          </a:prstGeom>
          <a:ln w="9525">
            <a:solidFill>
              <a:schemeClr val="bg1">
                <a:lumMod val="50000"/>
              </a:schemeClr>
            </a:solidFill>
          </a:ln>
          <a:effectLst/>
        </p:spPr>
        <p:style>
          <a:lnRef idx="1">
            <a:schemeClr val="accent1"/>
          </a:lnRef>
          <a:fillRef idx="0">
            <a:schemeClr val="accent1"/>
          </a:fillRef>
          <a:effectRef idx="0">
            <a:schemeClr val="accent1"/>
          </a:effectRef>
          <a:fontRef idx="minor">
            <a:schemeClr val="tx1"/>
          </a:fontRef>
        </p:style>
        <p:txBody>
          <a:bodyPr lIns="72000" tIns="72000" rIns="72000" bIns="72000" rtlCol="0" anchor="t" anchorCtr="0">
            <a:noAutofit/>
          </a:bodyPr>
          <a:lstStyle/>
          <a:p>
            <a:pPr marL="0" marR="0" lvl="0" indent="0" algn="l" defTabSz="914400" rtl="0" eaLnBrk="1" fontAlgn="base" latinLnBrk="0" hangingPunct="1">
              <a:lnSpc>
                <a:spcPct val="90000"/>
              </a:lnSpc>
              <a:spcBef>
                <a:spcPts val="400"/>
              </a:spcBef>
              <a:spcAft>
                <a:spcPct val="0"/>
              </a:spcAft>
              <a:buClrTx/>
              <a:buSzTx/>
              <a:buFontTx/>
              <a:buNone/>
              <a:tabLst/>
              <a:defRPr/>
            </a:pPr>
            <a:endParaRPr kumimoji="1" lang="ja-JP" altLang="en-US" sz="1500" b="0" i="0" u="none" strike="noStrike" kern="1200" cap="none" spc="0" normalizeH="0" baseline="0" noProof="0" dirty="0">
              <a:ln>
                <a:noFill/>
              </a:ln>
              <a:solidFill>
                <a:srgbClr val="000000"/>
              </a:solidFill>
              <a:effectLst/>
              <a:uLnTx/>
              <a:uFillTx/>
              <a:latin typeface="Arial Narrow"/>
              <a:ea typeface="MS PGothic" panose="020B0600070205080204" pitchFamily="50" charset="-128"/>
              <a:cs typeface="+mn-cs"/>
            </a:endParaRPr>
          </a:p>
        </p:txBody>
      </p:sp>
      <p:sp>
        <p:nvSpPr>
          <p:cNvPr id="21" name="円/楕円 20">
            <a:extLst>
              <a:ext uri="{FF2B5EF4-FFF2-40B4-BE49-F238E27FC236}">
                <a16:creationId xmlns:a16="http://schemas.microsoft.com/office/drawing/2014/main" id="{11D494DE-769A-7E47-806F-DB8DC2518933}"/>
              </a:ext>
            </a:extLst>
          </p:cNvPr>
          <p:cNvSpPr/>
          <p:nvPr/>
        </p:nvSpPr>
        <p:spPr>
          <a:xfrm>
            <a:off x="2145650" y="5668265"/>
            <a:ext cx="185057" cy="185057"/>
          </a:xfrm>
          <a:prstGeom prst="ellipse">
            <a:avLst/>
          </a:prstGeom>
          <a:ln w="9525">
            <a:solidFill>
              <a:schemeClr val="bg1">
                <a:lumMod val="50000"/>
              </a:schemeClr>
            </a:solidFill>
          </a:ln>
          <a:effectLst/>
        </p:spPr>
        <p:style>
          <a:lnRef idx="1">
            <a:schemeClr val="accent1"/>
          </a:lnRef>
          <a:fillRef idx="0">
            <a:schemeClr val="accent1"/>
          </a:fillRef>
          <a:effectRef idx="0">
            <a:schemeClr val="accent1"/>
          </a:effectRef>
          <a:fontRef idx="minor">
            <a:schemeClr val="tx1"/>
          </a:fontRef>
        </p:style>
        <p:txBody>
          <a:bodyPr lIns="72000" tIns="72000" rIns="72000" bIns="72000" rtlCol="0" anchor="t" anchorCtr="0">
            <a:noAutofit/>
          </a:bodyPr>
          <a:lstStyle/>
          <a:p>
            <a:pPr marL="0" marR="0" lvl="0" indent="0" algn="l" defTabSz="914400" rtl="0" eaLnBrk="1" fontAlgn="base" latinLnBrk="0" hangingPunct="1">
              <a:lnSpc>
                <a:spcPct val="90000"/>
              </a:lnSpc>
              <a:spcBef>
                <a:spcPts val="400"/>
              </a:spcBef>
              <a:spcAft>
                <a:spcPct val="0"/>
              </a:spcAft>
              <a:buClrTx/>
              <a:buSzTx/>
              <a:buFontTx/>
              <a:buNone/>
              <a:tabLst/>
              <a:defRPr/>
            </a:pPr>
            <a:endParaRPr kumimoji="1" lang="ja-JP" altLang="en-US" sz="1500" b="0" i="0" u="none" strike="noStrike" kern="1200" cap="none" spc="0" normalizeH="0" baseline="0" noProof="0" dirty="0">
              <a:ln>
                <a:noFill/>
              </a:ln>
              <a:solidFill>
                <a:srgbClr val="000000"/>
              </a:solidFill>
              <a:effectLst/>
              <a:uLnTx/>
              <a:uFillTx/>
              <a:latin typeface="Arial Narrow"/>
              <a:ea typeface="MS PGothic" panose="020B0600070205080204" pitchFamily="50" charset="-128"/>
              <a:cs typeface="+mn-cs"/>
            </a:endParaRPr>
          </a:p>
        </p:txBody>
      </p:sp>
      <p:sp>
        <p:nvSpPr>
          <p:cNvPr id="22" name="円/楕円 21">
            <a:extLst>
              <a:ext uri="{FF2B5EF4-FFF2-40B4-BE49-F238E27FC236}">
                <a16:creationId xmlns:a16="http://schemas.microsoft.com/office/drawing/2014/main" id="{6A931B47-A14B-E942-A897-0151CD7B7483}"/>
              </a:ext>
            </a:extLst>
          </p:cNvPr>
          <p:cNvSpPr/>
          <p:nvPr/>
        </p:nvSpPr>
        <p:spPr>
          <a:xfrm>
            <a:off x="2145651" y="4543618"/>
            <a:ext cx="185057" cy="185057"/>
          </a:xfrm>
          <a:prstGeom prst="ellipse">
            <a:avLst/>
          </a:prstGeom>
          <a:ln w="9525">
            <a:solidFill>
              <a:schemeClr val="bg1">
                <a:lumMod val="50000"/>
              </a:schemeClr>
            </a:solidFill>
          </a:ln>
          <a:effectLst/>
        </p:spPr>
        <p:style>
          <a:lnRef idx="1">
            <a:schemeClr val="accent1"/>
          </a:lnRef>
          <a:fillRef idx="0">
            <a:schemeClr val="accent1"/>
          </a:fillRef>
          <a:effectRef idx="0">
            <a:schemeClr val="accent1"/>
          </a:effectRef>
          <a:fontRef idx="minor">
            <a:schemeClr val="tx1"/>
          </a:fontRef>
        </p:style>
        <p:txBody>
          <a:bodyPr lIns="72000" tIns="72000" rIns="72000" bIns="72000" rtlCol="0" anchor="t" anchorCtr="0">
            <a:noAutofit/>
          </a:bodyPr>
          <a:lstStyle/>
          <a:p>
            <a:pPr marL="0" marR="0" lvl="0" indent="0" algn="l" defTabSz="914400" rtl="0" eaLnBrk="1" fontAlgn="base" latinLnBrk="0" hangingPunct="1">
              <a:lnSpc>
                <a:spcPct val="90000"/>
              </a:lnSpc>
              <a:spcBef>
                <a:spcPts val="400"/>
              </a:spcBef>
              <a:spcAft>
                <a:spcPct val="0"/>
              </a:spcAft>
              <a:buClrTx/>
              <a:buSzTx/>
              <a:buFontTx/>
              <a:buNone/>
              <a:tabLst/>
              <a:defRPr/>
            </a:pPr>
            <a:endParaRPr kumimoji="1" lang="ja-JP" altLang="en-US" sz="1500" b="0" i="0" u="none" strike="noStrike" kern="1200" cap="none" spc="0" normalizeH="0" baseline="0" noProof="0" dirty="0">
              <a:ln>
                <a:noFill/>
              </a:ln>
              <a:solidFill>
                <a:srgbClr val="000000"/>
              </a:solidFill>
              <a:effectLst/>
              <a:uLnTx/>
              <a:uFillTx/>
              <a:latin typeface="Arial Narrow"/>
              <a:ea typeface="MS PGothic" panose="020B0600070205080204" pitchFamily="50" charset="-128"/>
              <a:cs typeface="+mn-cs"/>
            </a:endParaRPr>
          </a:p>
        </p:txBody>
      </p:sp>
      <p:cxnSp>
        <p:nvCxnSpPr>
          <p:cNvPr id="23" name="直線コネクタ 22">
            <a:extLst>
              <a:ext uri="{FF2B5EF4-FFF2-40B4-BE49-F238E27FC236}">
                <a16:creationId xmlns:a16="http://schemas.microsoft.com/office/drawing/2014/main" id="{3DA8E68D-83DB-FA43-A82E-C7AF763A4CA9}"/>
              </a:ext>
            </a:extLst>
          </p:cNvPr>
          <p:cNvCxnSpPr/>
          <p:nvPr/>
        </p:nvCxnSpPr>
        <p:spPr>
          <a:xfrm>
            <a:off x="2240405" y="5413106"/>
            <a:ext cx="0" cy="239257"/>
          </a:xfrm>
          <a:prstGeom prst="line">
            <a:avLst/>
          </a:prstGeom>
          <a:ln w="38100">
            <a:solidFill>
              <a:schemeClr val="bg1">
                <a:lumMod val="50000"/>
              </a:schemeClr>
            </a:solidFill>
            <a:prstDash val="sysDot"/>
          </a:ln>
          <a:effectLst/>
        </p:spPr>
        <p:style>
          <a:lnRef idx="1">
            <a:schemeClr val="accent1"/>
          </a:lnRef>
          <a:fillRef idx="0">
            <a:schemeClr val="accent1"/>
          </a:fillRef>
          <a:effectRef idx="0">
            <a:schemeClr val="accent1"/>
          </a:effectRef>
          <a:fontRef idx="minor">
            <a:schemeClr val="tx1"/>
          </a:fontRef>
        </p:style>
      </p:cxnSp>
      <p:sp>
        <p:nvSpPr>
          <p:cNvPr id="24" name="円/楕円 23">
            <a:extLst>
              <a:ext uri="{FF2B5EF4-FFF2-40B4-BE49-F238E27FC236}">
                <a16:creationId xmlns:a16="http://schemas.microsoft.com/office/drawing/2014/main" id="{56F931E0-96AA-C248-A93B-AB94E5F27289}"/>
              </a:ext>
            </a:extLst>
          </p:cNvPr>
          <p:cNvSpPr/>
          <p:nvPr/>
        </p:nvSpPr>
        <p:spPr>
          <a:xfrm>
            <a:off x="2763786" y="5005409"/>
            <a:ext cx="185057" cy="185057"/>
          </a:xfrm>
          <a:prstGeom prst="ellipse">
            <a:avLst/>
          </a:prstGeom>
          <a:ln w="9525">
            <a:solidFill>
              <a:schemeClr val="bg1">
                <a:lumMod val="50000"/>
              </a:schemeClr>
            </a:solidFill>
          </a:ln>
          <a:effectLst/>
        </p:spPr>
        <p:style>
          <a:lnRef idx="1">
            <a:schemeClr val="accent1"/>
          </a:lnRef>
          <a:fillRef idx="0">
            <a:schemeClr val="accent1"/>
          </a:fillRef>
          <a:effectRef idx="0">
            <a:schemeClr val="accent1"/>
          </a:effectRef>
          <a:fontRef idx="minor">
            <a:schemeClr val="tx1"/>
          </a:fontRef>
        </p:style>
        <p:txBody>
          <a:bodyPr lIns="72000" tIns="72000" rIns="72000" bIns="72000" rtlCol="0" anchor="t" anchorCtr="0">
            <a:noAutofit/>
          </a:bodyPr>
          <a:lstStyle/>
          <a:p>
            <a:pPr marL="0" marR="0" lvl="0" indent="0" algn="l" defTabSz="914400" rtl="0" eaLnBrk="1" fontAlgn="base" latinLnBrk="0" hangingPunct="1">
              <a:lnSpc>
                <a:spcPct val="90000"/>
              </a:lnSpc>
              <a:spcBef>
                <a:spcPts val="400"/>
              </a:spcBef>
              <a:spcAft>
                <a:spcPct val="0"/>
              </a:spcAft>
              <a:buClrTx/>
              <a:buSzTx/>
              <a:buFontTx/>
              <a:buNone/>
              <a:tabLst/>
              <a:defRPr/>
            </a:pPr>
            <a:endParaRPr kumimoji="1" lang="ja-JP" altLang="en-US" sz="1500" b="0" i="0" u="none" strike="noStrike" kern="1200" cap="none" spc="0" normalizeH="0" baseline="0" noProof="0" dirty="0">
              <a:ln>
                <a:noFill/>
              </a:ln>
              <a:solidFill>
                <a:srgbClr val="000000"/>
              </a:solidFill>
              <a:effectLst/>
              <a:uLnTx/>
              <a:uFillTx/>
              <a:latin typeface="Arial Narrow"/>
              <a:ea typeface="MS PGothic" panose="020B0600070205080204" pitchFamily="50" charset="-128"/>
              <a:cs typeface="+mn-cs"/>
            </a:endParaRPr>
          </a:p>
        </p:txBody>
      </p:sp>
      <p:cxnSp>
        <p:nvCxnSpPr>
          <p:cNvPr id="25" name="直線矢印コネクタ 24">
            <a:extLst>
              <a:ext uri="{FF2B5EF4-FFF2-40B4-BE49-F238E27FC236}">
                <a16:creationId xmlns:a16="http://schemas.microsoft.com/office/drawing/2014/main" id="{C39DC4C3-1086-A940-ACCB-C26B12AF1799}"/>
              </a:ext>
            </a:extLst>
          </p:cNvPr>
          <p:cNvCxnSpPr>
            <a:stCxn id="22" idx="6"/>
            <a:endCxn id="24" idx="2"/>
          </p:cNvCxnSpPr>
          <p:nvPr/>
        </p:nvCxnSpPr>
        <p:spPr>
          <a:xfrm>
            <a:off x="2330708" y="4636147"/>
            <a:ext cx="433078" cy="461791"/>
          </a:xfrm>
          <a:prstGeom prst="straightConnector1">
            <a:avLst/>
          </a:prstGeom>
          <a:ln w="9525">
            <a:solidFill>
              <a:schemeClr val="bg1">
                <a:lumMod val="50000"/>
              </a:schemeClr>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26" name="直線矢印コネクタ 25">
            <a:extLst>
              <a:ext uri="{FF2B5EF4-FFF2-40B4-BE49-F238E27FC236}">
                <a16:creationId xmlns:a16="http://schemas.microsoft.com/office/drawing/2014/main" id="{BD796BDA-D215-2C42-8EAF-A76F483A1151}"/>
              </a:ext>
            </a:extLst>
          </p:cNvPr>
          <p:cNvCxnSpPr>
            <a:stCxn id="20" idx="6"/>
            <a:endCxn id="24" idx="2"/>
          </p:cNvCxnSpPr>
          <p:nvPr/>
        </p:nvCxnSpPr>
        <p:spPr>
          <a:xfrm>
            <a:off x="2330707" y="4933421"/>
            <a:ext cx="433079" cy="164517"/>
          </a:xfrm>
          <a:prstGeom prst="straightConnector1">
            <a:avLst/>
          </a:prstGeom>
          <a:ln w="9525">
            <a:solidFill>
              <a:schemeClr val="bg1">
                <a:lumMod val="50000"/>
              </a:schemeClr>
            </a:solidFill>
            <a:tailEnd type="triangle"/>
          </a:ln>
          <a:effectLst/>
        </p:spPr>
        <p:style>
          <a:lnRef idx="1">
            <a:schemeClr val="accent1"/>
          </a:lnRef>
          <a:fillRef idx="0">
            <a:schemeClr val="accent1"/>
          </a:fillRef>
          <a:effectRef idx="0">
            <a:schemeClr val="accent1"/>
          </a:effectRef>
          <a:fontRef idx="minor">
            <a:schemeClr val="tx1"/>
          </a:fontRef>
        </p:style>
      </p:cxnSp>
      <p:sp>
        <p:nvSpPr>
          <p:cNvPr id="27" name="円/楕円 26">
            <a:extLst>
              <a:ext uri="{FF2B5EF4-FFF2-40B4-BE49-F238E27FC236}">
                <a16:creationId xmlns:a16="http://schemas.microsoft.com/office/drawing/2014/main" id="{D6667DFE-D4D3-7244-8672-1E396DC9FCF3}"/>
              </a:ext>
            </a:extLst>
          </p:cNvPr>
          <p:cNvSpPr/>
          <p:nvPr/>
        </p:nvSpPr>
        <p:spPr>
          <a:xfrm>
            <a:off x="2145650" y="5162049"/>
            <a:ext cx="185057" cy="185057"/>
          </a:xfrm>
          <a:prstGeom prst="ellipse">
            <a:avLst/>
          </a:prstGeom>
          <a:ln w="9525">
            <a:solidFill>
              <a:schemeClr val="bg1">
                <a:lumMod val="50000"/>
              </a:schemeClr>
            </a:solidFill>
          </a:ln>
          <a:effectLst/>
        </p:spPr>
        <p:style>
          <a:lnRef idx="1">
            <a:schemeClr val="accent1"/>
          </a:lnRef>
          <a:fillRef idx="0">
            <a:schemeClr val="accent1"/>
          </a:fillRef>
          <a:effectRef idx="0">
            <a:schemeClr val="accent1"/>
          </a:effectRef>
          <a:fontRef idx="minor">
            <a:schemeClr val="tx1"/>
          </a:fontRef>
        </p:style>
        <p:txBody>
          <a:bodyPr lIns="72000" tIns="72000" rIns="72000" bIns="72000" rtlCol="0" anchor="t" anchorCtr="0">
            <a:noAutofit/>
          </a:bodyPr>
          <a:lstStyle/>
          <a:p>
            <a:pPr marL="0" marR="0" lvl="0" indent="0" algn="l" defTabSz="914400" rtl="0" eaLnBrk="1" fontAlgn="base" latinLnBrk="0" hangingPunct="1">
              <a:lnSpc>
                <a:spcPct val="90000"/>
              </a:lnSpc>
              <a:spcBef>
                <a:spcPts val="400"/>
              </a:spcBef>
              <a:spcAft>
                <a:spcPct val="0"/>
              </a:spcAft>
              <a:buClrTx/>
              <a:buSzTx/>
              <a:buFontTx/>
              <a:buNone/>
              <a:tabLst/>
              <a:defRPr/>
            </a:pPr>
            <a:endParaRPr kumimoji="1" lang="ja-JP" altLang="en-US" sz="1500" b="0" i="0" u="none" strike="noStrike" kern="1200" cap="none" spc="0" normalizeH="0" baseline="0" noProof="0" dirty="0">
              <a:ln>
                <a:noFill/>
              </a:ln>
              <a:solidFill>
                <a:srgbClr val="000000"/>
              </a:solidFill>
              <a:effectLst/>
              <a:uLnTx/>
              <a:uFillTx/>
              <a:latin typeface="Arial Narrow"/>
              <a:ea typeface="MS PGothic" panose="020B0600070205080204" pitchFamily="50" charset="-128"/>
              <a:cs typeface="+mn-cs"/>
            </a:endParaRPr>
          </a:p>
        </p:txBody>
      </p:sp>
      <p:cxnSp>
        <p:nvCxnSpPr>
          <p:cNvPr id="28" name="直線矢印コネクタ 27">
            <a:extLst>
              <a:ext uri="{FF2B5EF4-FFF2-40B4-BE49-F238E27FC236}">
                <a16:creationId xmlns:a16="http://schemas.microsoft.com/office/drawing/2014/main" id="{5C734394-5719-2943-8BC8-CFEFAB1D3ED9}"/>
              </a:ext>
            </a:extLst>
          </p:cNvPr>
          <p:cNvCxnSpPr>
            <a:stCxn id="27" idx="6"/>
            <a:endCxn id="24" idx="2"/>
          </p:cNvCxnSpPr>
          <p:nvPr/>
        </p:nvCxnSpPr>
        <p:spPr>
          <a:xfrm flipV="1">
            <a:off x="2330707" y="5097938"/>
            <a:ext cx="433079" cy="156640"/>
          </a:xfrm>
          <a:prstGeom prst="straightConnector1">
            <a:avLst/>
          </a:prstGeom>
          <a:ln w="9525">
            <a:solidFill>
              <a:schemeClr val="bg1">
                <a:lumMod val="50000"/>
              </a:schemeClr>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29" name="直線矢印コネクタ 28">
            <a:extLst>
              <a:ext uri="{FF2B5EF4-FFF2-40B4-BE49-F238E27FC236}">
                <a16:creationId xmlns:a16="http://schemas.microsoft.com/office/drawing/2014/main" id="{BB910197-F5BF-4B47-B00D-675F0E1B5DA7}"/>
              </a:ext>
            </a:extLst>
          </p:cNvPr>
          <p:cNvCxnSpPr>
            <a:stCxn id="21" idx="6"/>
            <a:endCxn id="24" idx="2"/>
          </p:cNvCxnSpPr>
          <p:nvPr/>
        </p:nvCxnSpPr>
        <p:spPr>
          <a:xfrm flipV="1">
            <a:off x="2330707" y="5097938"/>
            <a:ext cx="433079" cy="662856"/>
          </a:xfrm>
          <a:prstGeom prst="straightConnector1">
            <a:avLst/>
          </a:prstGeom>
          <a:ln w="9525">
            <a:solidFill>
              <a:schemeClr val="bg1">
                <a:lumMod val="50000"/>
              </a:schemeClr>
            </a:solidFill>
            <a:tailEnd type="triangle"/>
          </a:ln>
          <a:effectLst/>
        </p:spPr>
        <p:style>
          <a:lnRef idx="1">
            <a:schemeClr val="accent1"/>
          </a:lnRef>
          <a:fillRef idx="0">
            <a:schemeClr val="accent1"/>
          </a:fillRef>
          <a:effectRef idx="0">
            <a:schemeClr val="accent1"/>
          </a:effectRef>
          <a:fontRef idx="minor">
            <a:schemeClr val="tx1"/>
          </a:fontRef>
        </p:style>
      </p:cxnSp>
      <p:pic>
        <p:nvPicPr>
          <p:cNvPr id="30" name="図 29">
            <a:extLst>
              <a:ext uri="{FF2B5EF4-FFF2-40B4-BE49-F238E27FC236}">
                <a16:creationId xmlns:a16="http://schemas.microsoft.com/office/drawing/2014/main" id="{52D091E2-4DED-4546-8A96-E2A7B5C0610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91989" y="4848387"/>
            <a:ext cx="661336" cy="496002"/>
          </a:xfrm>
          <a:prstGeom prst="rect">
            <a:avLst/>
          </a:prstGeom>
        </p:spPr>
      </p:pic>
      <p:cxnSp>
        <p:nvCxnSpPr>
          <p:cNvPr id="31" name="直線矢印コネクタ 30">
            <a:extLst>
              <a:ext uri="{FF2B5EF4-FFF2-40B4-BE49-F238E27FC236}">
                <a16:creationId xmlns:a16="http://schemas.microsoft.com/office/drawing/2014/main" id="{6960D348-3A0A-A04F-A080-2E54465470DB}"/>
              </a:ext>
            </a:extLst>
          </p:cNvPr>
          <p:cNvCxnSpPr>
            <a:stCxn id="24" idx="6"/>
            <a:endCxn id="30" idx="1"/>
          </p:cNvCxnSpPr>
          <p:nvPr/>
        </p:nvCxnSpPr>
        <p:spPr>
          <a:xfrm flipV="1">
            <a:off x="2948843" y="5096388"/>
            <a:ext cx="243146" cy="1550"/>
          </a:xfrm>
          <a:prstGeom prst="straightConnector1">
            <a:avLst/>
          </a:prstGeom>
          <a:ln w="9525">
            <a:solidFill>
              <a:schemeClr val="bg1">
                <a:lumMod val="50000"/>
              </a:schemeClr>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32" name="直線矢印コネクタ 31">
            <a:extLst>
              <a:ext uri="{FF2B5EF4-FFF2-40B4-BE49-F238E27FC236}">
                <a16:creationId xmlns:a16="http://schemas.microsoft.com/office/drawing/2014/main" id="{F567A0B2-1E2A-F641-B3C6-C32419CD8166}"/>
              </a:ext>
            </a:extLst>
          </p:cNvPr>
          <p:cNvCxnSpPr>
            <a:stCxn id="30" idx="3"/>
          </p:cNvCxnSpPr>
          <p:nvPr/>
        </p:nvCxnSpPr>
        <p:spPr>
          <a:xfrm>
            <a:off x="3853325" y="5096388"/>
            <a:ext cx="295690" cy="0"/>
          </a:xfrm>
          <a:prstGeom prst="straightConnector1">
            <a:avLst/>
          </a:prstGeom>
          <a:ln w="9525">
            <a:solidFill>
              <a:schemeClr val="bg1">
                <a:lumMod val="50000"/>
              </a:schemeClr>
            </a:solidFill>
            <a:tailEnd type="triangle"/>
          </a:ln>
          <a:effectLst/>
        </p:spPr>
        <p:style>
          <a:lnRef idx="1">
            <a:schemeClr val="accent1"/>
          </a:lnRef>
          <a:fillRef idx="0">
            <a:schemeClr val="accent1"/>
          </a:fillRef>
          <a:effectRef idx="0">
            <a:schemeClr val="accent1"/>
          </a:effectRef>
          <a:fontRef idx="minor">
            <a:schemeClr val="tx1"/>
          </a:fontRef>
        </p:style>
      </p:cxnSp>
      <p:sp>
        <p:nvSpPr>
          <p:cNvPr id="33" name="テキスト ボックス 32">
            <a:extLst>
              <a:ext uri="{FF2B5EF4-FFF2-40B4-BE49-F238E27FC236}">
                <a16:creationId xmlns:a16="http://schemas.microsoft.com/office/drawing/2014/main" id="{9C22CE6D-19F4-C849-B054-1A2C2A8CCE0B}"/>
              </a:ext>
            </a:extLst>
          </p:cNvPr>
          <p:cNvSpPr txBox="1"/>
          <p:nvPr/>
        </p:nvSpPr>
        <p:spPr>
          <a:xfrm>
            <a:off x="1961300" y="5985096"/>
            <a:ext cx="577081" cy="207749"/>
          </a:xfrm>
          <a:prstGeom prst="rect">
            <a:avLst/>
          </a:prstGeom>
          <a:noFill/>
          <a:ln w="9525">
            <a:noFill/>
          </a:ln>
        </p:spPr>
        <p:txBody>
          <a:bodyPr vert="horz" wrap="none" lIns="0" tIns="0" rIns="0" bIns="0" rtlCol="0">
            <a:spAutoFit/>
          </a:bodyPr>
          <a:lstStyle/>
          <a:p>
            <a:pPr marL="0" marR="0" lvl="0" indent="0" algn="l" defTabSz="914400" rtl="0" eaLnBrk="1" fontAlgn="base" latinLnBrk="0" hangingPunct="1">
              <a:lnSpc>
                <a:spcPct val="90000"/>
              </a:lnSpc>
              <a:spcBef>
                <a:spcPts val="400"/>
              </a:spcBef>
              <a:spcAft>
                <a:spcPct val="0"/>
              </a:spcAft>
              <a:buClr>
                <a:srgbClr val="000000"/>
              </a:buClr>
              <a:buSzPct val="100000"/>
              <a:buFontTx/>
              <a:buNone/>
              <a:tabLst/>
              <a:defRPr/>
            </a:pPr>
            <a:r>
              <a:rPr kumimoji="1" lang="ja-JP" altLang="en-US" sz="1500" b="0" i="0" u="none" strike="noStrike" kern="1200" cap="none" spc="0" normalizeH="0" baseline="0" noProof="0" dirty="0">
                <a:ln>
                  <a:noFill/>
                </a:ln>
                <a:solidFill>
                  <a:srgbClr val="000000"/>
                </a:solidFill>
                <a:effectLst/>
                <a:uLnTx/>
                <a:uFillTx/>
                <a:latin typeface="Arial Narrow"/>
                <a:ea typeface="MS PGothic" panose="020B0600070205080204" pitchFamily="50" charset="-128"/>
                <a:cs typeface="Arial Narrow" pitchFamily="34" charset="0"/>
              </a:rPr>
              <a:t>隠れ層</a:t>
            </a:r>
          </a:p>
        </p:txBody>
      </p:sp>
      <p:sp>
        <p:nvSpPr>
          <p:cNvPr id="34" name="テキスト ボックス 33">
            <a:extLst>
              <a:ext uri="{FF2B5EF4-FFF2-40B4-BE49-F238E27FC236}">
                <a16:creationId xmlns:a16="http://schemas.microsoft.com/office/drawing/2014/main" id="{689500A9-1ECF-8449-A111-87BCE4E8ED72}"/>
              </a:ext>
            </a:extLst>
          </p:cNvPr>
          <p:cNvSpPr txBox="1"/>
          <p:nvPr/>
        </p:nvSpPr>
        <p:spPr>
          <a:xfrm>
            <a:off x="2595762" y="5985096"/>
            <a:ext cx="577081" cy="207749"/>
          </a:xfrm>
          <a:prstGeom prst="rect">
            <a:avLst/>
          </a:prstGeom>
          <a:noFill/>
          <a:ln w="9525">
            <a:noFill/>
          </a:ln>
        </p:spPr>
        <p:txBody>
          <a:bodyPr vert="horz" wrap="none" lIns="0" tIns="0" rIns="0" bIns="0" rtlCol="0">
            <a:spAutoFit/>
          </a:bodyPr>
          <a:lstStyle/>
          <a:p>
            <a:pPr marL="0" marR="0" lvl="0" indent="0" algn="l" defTabSz="914400" rtl="0" eaLnBrk="1" fontAlgn="base" latinLnBrk="0" hangingPunct="1">
              <a:lnSpc>
                <a:spcPct val="90000"/>
              </a:lnSpc>
              <a:spcBef>
                <a:spcPts val="400"/>
              </a:spcBef>
              <a:spcAft>
                <a:spcPct val="0"/>
              </a:spcAft>
              <a:buClr>
                <a:srgbClr val="000000"/>
              </a:buClr>
              <a:buSzPct val="100000"/>
              <a:buFontTx/>
              <a:buNone/>
              <a:tabLst/>
              <a:defRPr/>
            </a:pPr>
            <a:r>
              <a:rPr kumimoji="1" lang="ja-JP" altLang="en-US" sz="1500" b="0" i="0" u="none" strike="noStrike" kern="1200" cap="none" spc="0" normalizeH="0" baseline="0" noProof="0" dirty="0">
                <a:ln>
                  <a:noFill/>
                </a:ln>
                <a:solidFill>
                  <a:srgbClr val="000000"/>
                </a:solidFill>
                <a:effectLst/>
                <a:uLnTx/>
                <a:uFillTx/>
                <a:latin typeface="Arial Narrow"/>
                <a:ea typeface="MS PGothic" panose="020B0600070205080204" pitchFamily="50" charset="-128"/>
                <a:cs typeface="Arial Narrow" pitchFamily="34" charset="0"/>
              </a:rPr>
              <a:t>出力層</a:t>
            </a:r>
          </a:p>
        </p:txBody>
      </p:sp>
      <p:sp>
        <p:nvSpPr>
          <p:cNvPr id="35" name="テキスト ボックス 34">
            <a:extLst>
              <a:ext uri="{FF2B5EF4-FFF2-40B4-BE49-F238E27FC236}">
                <a16:creationId xmlns:a16="http://schemas.microsoft.com/office/drawing/2014/main" id="{C230C1BD-1F93-AE43-B0F1-9272FD992B0A}"/>
              </a:ext>
            </a:extLst>
          </p:cNvPr>
          <p:cNvSpPr txBox="1"/>
          <p:nvPr/>
        </p:nvSpPr>
        <p:spPr>
          <a:xfrm>
            <a:off x="3572402" y="5985095"/>
            <a:ext cx="769441" cy="207749"/>
          </a:xfrm>
          <a:prstGeom prst="rect">
            <a:avLst/>
          </a:prstGeom>
          <a:noFill/>
          <a:ln w="9525">
            <a:noFill/>
          </a:ln>
        </p:spPr>
        <p:txBody>
          <a:bodyPr vert="horz" wrap="none" lIns="0" tIns="0" rIns="0" bIns="0" rtlCol="0">
            <a:spAutoFit/>
          </a:bodyPr>
          <a:lstStyle/>
          <a:p>
            <a:pPr marL="0" marR="0" lvl="0" indent="0" algn="l" defTabSz="914400" rtl="0" eaLnBrk="1" fontAlgn="base" latinLnBrk="0" hangingPunct="1">
              <a:lnSpc>
                <a:spcPct val="90000"/>
              </a:lnSpc>
              <a:spcBef>
                <a:spcPts val="400"/>
              </a:spcBef>
              <a:spcAft>
                <a:spcPct val="0"/>
              </a:spcAft>
              <a:buClr>
                <a:srgbClr val="000000"/>
              </a:buClr>
              <a:buSzPct val="100000"/>
              <a:buFontTx/>
              <a:buNone/>
              <a:tabLst/>
              <a:defRPr/>
            </a:pPr>
            <a:r>
              <a:rPr kumimoji="1" lang="ja-JP" altLang="en-US" sz="1500" b="0" i="0" u="none" strike="noStrike" kern="1200" cap="none" spc="0" normalizeH="0" baseline="0" noProof="0">
                <a:ln>
                  <a:noFill/>
                </a:ln>
                <a:solidFill>
                  <a:srgbClr val="000000"/>
                </a:solidFill>
                <a:effectLst/>
                <a:uLnTx/>
                <a:uFillTx/>
                <a:latin typeface="Arial Narrow"/>
                <a:ea typeface="MS PGothic" panose="020B0600070205080204" pitchFamily="50" charset="-128"/>
                <a:cs typeface="Arial Narrow" pitchFamily="34" charset="0"/>
              </a:rPr>
              <a:t>最終出力</a:t>
            </a:r>
            <a:endParaRPr kumimoji="1" lang="ja-JP" altLang="en-US" sz="1500" b="0" i="0" u="none" strike="noStrike" kern="1200" cap="none" spc="0" normalizeH="0" baseline="0" noProof="0" dirty="0">
              <a:ln>
                <a:noFill/>
              </a:ln>
              <a:solidFill>
                <a:srgbClr val="000000"/>
              </a:solidFill>
              <a:effectLst/>
              <a:uLnTx/>
              <a:uFillTx/>
              <a:latin typeface="Arial Narrow"/>
              <a:ea typeface="MS PGothic" panose="020B0600070205080204" pitchFamily="50" charset="-128"/>
              <a:cs typeface="Arial Narrow" pitchFamily="34" charset="0"/>
            </a:endParaRPr>
          </a:p>
        </p:txBody>
      </p:sp>
      <p:pic>
        <p:nvPicPr>
          <p:cNvPr id="36" name="図 35">
            <a:extLst>
              <a:ext uri="{FF2B5EF4-FFF2-40B4-BE49-F238E27FC236}">
                <a16:creationId xmlns:a16="http://schemas.microsoft.com/office/drawing/2014/main" id="{4B44895E-D732-5846-9F34-746BB19D770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925074" y="4800129"/>
            <a:ext cx="770482" cy="577862"/>
          </a:xfrm>
          <a:prstGeom prst="rect">
            <a:avLst/>
          </a:prstGeom>
        </p:spPr>
      </p:pic>
      <p:sp>
        <p:nvSpPr>
          <p:cNvPr id="37" name="円/楕円 36">
            <a:extLst>
              <a:ext uri="{FF2B5EF4-FFF2-40B4-BE49-F238E27FC236}">
                <a16:creationId xmlns:a16="http://schemas.microsoft.com/office/drawing/2014/main" id="{F15AF613-15F1-5049-AB12-963E674EBD1F}"/>
              </a:ext>
            </a:extLst>
          </p:cNvPr>
          <p:cNvSpPr/>
          <p:nvPr/>
        </p:nvSpPr>
        <p:spPr>
          <a:xfrm>
            <a:off x="7736725" y="4874679"/>
            <a:ext cx="185057" cy="185057"/>
          </a:xfrm>
          <a:prstGeom prst="ellipse">
            <a:avLst/>
          </a:prstGeom>
          <a:ln w="9525">
            <a:solidFill>
              <a:schemeClr val="bg1">
                <a:lumMod val="50000"/>
              </a:schemeClr>
            </a:solidFill>
          </a:ln>
          <a:effectLst/>
        </p:spPr>
        <p:style>
          <a:lnRef idx="1">
            <a:schemeClr val="accent1"/>
          </a:lnRef>
          <a:fillRef idx="0">
            <a:schemeClr val="accent1"/>
          </a:fillRef>
          <a:effectRef idx="0">
            <a:schemeClr val="accent1"/>
          </a:effectRef>
          <a:fontRef idx="minor">
            <a:schemeClr val="tx1"/>
          </a:fontRef>
        </p:style>
        <p:txBody>
          <a:bodyPr lIns="72000" tIns="72000" rIns="72000" bIns="72000" rtlCol="0" anchor="t" anchorCtr="0">
            <a:noAutofit/>
          </a:bodyPr>
          <a:lstStyle/>
          <a:p>
            <a:pPr marL="0" marR="0" lvl="0" indent="0" algn="l" defTabSz="914400" rtl="0" eaLnBrk="1" fontAlgn="base" latinLnBrk="0" hangingPunct="1">
              <a:lnSpc>
                <a:spcPct val="90000"/>
              </a:lnSpc>
              <a:spcBef>
                <a:spcPts val="400"/>
              </a:spcBef>
              <a:spcAft>
                <a:spcPct val="0"/>
              </a:spcAft>
              <a:buClrTx/>
              <a:buSzTx/>
              <a:buFontTx/>
              <a:buNone/>
              <a:tabLst/>
              <a:defRPr/>
            </a:pPr>
            <a:endParaRPr kumimoji="1" lang="ja-JP" altLang="en-US" sz="1500" b="0" i="0" u="none" strike="noStrike" kern="1200" cap="none" spc="0" normalizeH="0" baseline="0" noProof="0" dirty="0">
              <a:ln>
                <a:noFill/>
              </a:ln>
              <a:solidFill>
                <a:srgbClr val="000000"/>
              </a:solidFill>
              <a:effectLst/>
              <a:uLnTx/>
              <a:uFillTx/>
              <a:latin typeface="Arial Narrow"/>
              <a:ea typeface="MS PGothic" panose="020B0600070205080204" pitchFamily="50" charset="-128"/>
              <a:cs typeface="+mn-cs"/>
            </a:endParaRPr>
          </a:p>
        </p:txBody>
      </p:sp>
      <p:sp>
        <p:nvSpPr>
          <p:cNvPr id="38" name="円/楕円 37">
            <a:extLst>
              <a:ext uri="{FF2B5EF4-FFF2-40B4-BE49-F238E27FC236}">
                <a16:creationId xmlns:a16="http://schemas.microsoft.com/office/drawing/2014/main" id="{5D6B9F49-C12B-9B43-8CEC-29F91EF9D01B}"/>
              </a:ext>
            </a:extLst>
          </p:cNvPr>
          <p:cNvSpPr/>
          <p:nvPr/>
        </p:nvSpPr>
        <p:spPr>
          <a:xfrm>
            <a:off x="7736725" y="5702052"/>
            <a:ext cx="185057" cy="185057"/>
          </a:xfrm>
          <a:prstGeom prst="ellipse">
            <a:avLst/>
          </a:prstGeom>
          <a:ln w="9525">
            <a:solidFill>
              <a:schemeClr val="bg1">
                <a:lumMod val="50000"/>
              </a:schemeClr>
            </a:solidFill>
          </a:ln>
          <a:effectLst/>
        </p:spPr>
        <p:style>
          <a:lnRef idx="1">
            <a:schemeClr val="accent1"/>
          </a:lnRef>
          <a:fillRef idx="0">
            <a:schemeClr val="accent1"/>
          </a:fillRef>
          <a:effectRef idx="0">
            <a:schemeClr val="accent1"/>
          </a:effectRef>
          <a:fontRef idx="minor">
            <a:schemeClr val="tx1"/>
          </a:fontRef>
        </p:style>
        <p:txBody>
          <a:bodyPr lIns="72000" tIns="72000" rIns="72000" bIns="72000" rtlCol="0" anchor="t" anchorCtr="0">
            <a:noAutofit/>
          </a:bodyPr>
          <a:lstStyle/>
          <a:p>
            <a:pPr marL="0" marR="0" lvl="0" indent="0" algn="l" defTabSz="914400" rtl="0" eaLnBrk="1" fontAlgn="base" latinLnBrk="0" hangingPunct="1">
              <a:lnSpc>
                <a:spcPct val="90000"/>
              </a:lnSpc>
              <a:spcBef>
                <a:spcPts val="400"/>
              </a:spcBef>
              <a:spcAft>
                <a:spcPct val="0"/>
              </a:spcAft>
              <a:buClrTx/>
              <a:buSzTx/>
              <a:buFontTx/>
              <a:buNone/>
              <a:tabLst/>
              <a:defRPr/>
            </a:pPr>
            <a:endParaRPr kumimoji="1" lang="ja-JP" altLang="en-US" sz="1500" b="0" i="0" u="none" strike="noStrike" kern="1200" cap="none" spc="0" normalizeH="0" baseline="0" noProof="0" dirty="0">
              <a:ln>
                <a:noFill/>
              </a:ln>
              <a:solidFill>
                <a:srgbClr val="000000"/>
              </a:solidFill>
              <a:effectLst/>
              <a:uLnTx/>
              <a:uFillTx/>
              <a:latin typeface="Arial Narrow"/>
              <a:ea typeface="MS PGothic" panose="020B0600070205080204" pitchFamily="50" charset="-128"/>
              <a:cs typeface="+mn-cs"/>
            </a:endParaRPr>
          </a:p>
        </p:txBody>
      </p:sp>
      <p:sp>
        <p:nvSpPr>
          <p:cNvPr id="39" name="円/楕円 38">
            <a:extLst>
              <a:ext uri="{FF2B5EF4-FFF2-40B4-BE49-F238E27FC236}">
                <a16:creationId xmlns:a16="http://schemas.microsoft.com/office/drawing/2014/main" id="{8662C9F8-086C-5B4E-BDF6-E3273289A265}"/>
              </a:ext>
            </a:extLst>
          </p:cNvPr>
          <p:cNvSpPr/>
          <p:nvPr/>
        </p:nvSpPr>
        <p:spPr>
          <a:xfrm>
            <a:off x="7736726" y="4577405"/>
            <a:ext cx="185057" cy="185057"/>
          </a:xfrm>
          <a:prstGeom prst="ellipse">
            <a:avLst/>
          </a:prstGeom>
          <a:ln w="9525">
            <a:solidFill>
              <a:schemeClr val="bg1">
                <a:lumMod val="50000"/>
              </a:schemeClr>
            </a:solidFill>
          </a:ln>
          <a:effectLst/>
        </p:spPr>
        <p:style>
          <a:lnRef idx="1">
            <a:schemeClr val="accent1"/>
          </a:lnRef>
          <a:fillRef idx="0">
            <a:schemeClr val="accent1"/>
          </a:fillRef>
          <a:effectRef idx="0">
            <a:schemeClr val="accent1"/>
          </a:effectRef>
          <a:fontRef idx="minor">
            <a:schemeClr val="tx1"/>
          </a:fontRef>
        </p:style>
        <p:txBody>
          <a:bodyPr lIns="72000" tIns="72000" rIns="72000" bIns="72000" rtlCol="0" anchor="t" anchorCtr="0">
            <a:noAutofit/>
          </a:bodyPr>
          <a:lstStyle/>
          <a:p>
            <a:pPr marL="0" marR="0" lvl="0" indent="0" algn="l" defTabSz="914400" rtl="0" eaLnBrk="1" fontAlgn="base" latinLnBrk="0" hangingPunct="1">
              <a:lnSpc>
                <a:spcPct val="90000"/>
              </a:lnSpc>
              <a:spcBef>
                <a:spcPts val="400"/>
              </a:spcBef>
              <a:spcAft>
                <a:spcPct val="0"/>
              </a:spcAft>
              <a:buClrTx/>
              <a:buSzTx/>
              <a:buFontTx/>
              <a:buNone/>
              <a:tabLst/>
              <a:defRPr/>
            </a:pPr>
            <a:endParaRPr kumimoji="1" lang="ja-JP" altLang="en-US" sz="1500" b="0" i="0" u="none" strike="noStrike" kern="1200" cap="none" spc="0" normalizeH="0" baseline="0" noProof="0" dirty="0">
              <a:ln>
                <a:noFill/>
              </a:ln>
              <a:solidFill>
                <a:srgbClr val="000000"/>
              </a:solidFill>
              <a:effectLst/>
              <a:uLnTx/>
              <a:uFillTx/>
              <a:latin typeface="Arial Narrow"/>
              <a:ea typeface="MS PGothic" panose="020B0600070205080204" pitchFamily="50" charset="-128"/>
              <a:cs typeface="+mn-cs"/>
            </a:endParaRPr>
          </a:p>
        </p:txBody>
      </p:sp>
      <p:cxnSp>
        <p:nvCxnSpPr>
          <p:cNvPr id="40" name="直線コネクタ 39">
            <a:extLst>
              <a:ext uri="{FF2B5EF4-FFF2-40B4-BE49-F238E27FC236}">
                <a16:creationId xmlns:a16="http://schemas.microsoft.com/office/drawing/2014/main" id="{EA49C8E2-B097-504D-9816-2A54668FA501}"/>
              </a:ext>
            </a:extLst>
          </p:cNvPr>
          <p:cNvCxnSpPr/>
          <p:nvPr/>
        </p:nvCxnSpPr>
        <p:spPr>
          <a:xfrm>
            <a:off x="7831480" y="5446893"/>
            <a:ext cx="0" cy="239257"/>
          </a:xfrm>
          <a:prstGeom prst="line">
            <a:avLst/>
          </a:prstGeom>
          <a:ln w="38100">
            <a:solidFill>
              <a:schemeClr val="bg1">
                <a:lumMod val="50000"/>
              </a:schemeClr>
            </a:solidFill>
            <a:prstDash val="sysDot"/>
          </a:ln>
          <a:effectLst/>
        </p:spPr>
        <p:style>
          <a:lnRef idx="1">
            <a:schemeClr val="accent1"/>
          </a:lnRef>
          <a:fillRef idx="0">
            <a:schemeClr val="accent1"/>
          </a:fillRef>
          <a:effectRef idx="0">
            <a:schemeClr val="accent1"/>
          </a:effectRef>
          <a:fontRef idx="minor">
            <a:schemeClr val="tx1"/>
          </a:fontRef>
        </p:style>
      </p:cxnSp>
      <p:sp>
        <p:nvSpPr>
          <p:cNvPr id="41" name="円/楕円 40">
            <a:extLst>
              <a:ext uri="{FF2B5EF4-FFF2-40B4-BE49-F238E27FC236}">
                <a16:creationId xmlns:a16="http://schemas.microsoft.com/office/drawing/2014/main" id="{42A3FD8E-DAC6-0A42-AC5D-4BCE575D0E06}"/>
              </a:ext>
            </a:extLst>
          </p:cNvPr>
          <p:cNvSpPr/>
          <p:nvPr/>
        </p:nvSpPr>
        <p:spPr>
          <a:xfrm>
            <a:off x="8348932" y="5039196"/>
            <a:ext cx="185057" cy="185057"/>
          </a:xfrm>
          <a:prstGeom prst="ellipse">
            <a:avLst/>
          </a:prstGeom>
          <a:ln w="9525">
            <a:solidFill>
              <a:schemeClr val="bg1">
                <a:lumMod val="50000"/>
              </a:schemeClr>
            </a:solidFill>
          </a:ln>
          <a:effectLst/>
        </p:spPr>
        <p:style>
          <a:lnRef idx="1">
            <a:schemeClr val="accent1"/>
          </a:lnRef>
          <a:fillRef idx="0">
            <a:schemeClr val="accent1"/>
          </a:fillRef>
          <a:effectRef idx="0">
            <a:schemeClr val="accent1"/>
          </a:effectRef>
          <a:fontRef idx="minor">
            <a:schemeClr val="tx1"/>
          </a:fontRef>
        </p:style>
        <p:txBody>
          <a:bodyPr lIns="72000" tIns="72000" rIns="72000" bIns="72000" rtlCol="0" anchor="t" anchorCtr="0">
            <a:noAutofit/>
          </a:bodyPr>
          <a:lstStyle/>
          <a:p>
            <a:pPr marL="0" marR="0" lvl="0" indent="0" algn="l" defTabSz="914400" rtl="0" eaLnBrk="1" fontAlgn="base" latinLnBrk="0" hangingPunct="1">
              <a:lnSpc>
                <a:spcPct val="90000"/>
              </a:lnSpc>
              <a:spcBef>
                <a:spcPts val="400"/>
              </a:spcBef>
              <a:spcAft>
                <a:spcPct val="0"/>
              </a:spcAft>
              <a:buClrTx/>
              <a:buSzTx/>
              <a:buFontTx/>
              <a:buNone/>
              <a:tabLst/>
              <a:defRPr/>
            </a:pPr>
            <a:endParaRPr kumimoji="1" lang="ja-JP" altLang="en-US" sz="1500" b="0" i="0" u="none" strike="noStrike" kern="1200" cap="none" spc="0" normalizeH="0" baseline="0" noProof="0" dirty="0">
              <a:ln>
                <a:noFill/>
              </a:ln>
              <a:solidFill>
                <a:srgbClr val="000000"/>
              </a:solidFill>
              <a:effectLst/>
              <a:uLnTx/>
              <a:uFillTx/>
              <a:latin typeface="Arial Narrow"/>
              <a:ea typeface="MS PGothic" panose="020B0600070205080204" pitchFamily="50" charset="-128"/>
              <a:cs typeface="+mn-cs"/>
            </a:endParaRPr>
          </a:p>
        </p:txBody>
      </p:sp>
      <p:cxnSp>
        <p:nvCxnSpPr>
          <p:cNvPr id="42" name="直線矢印コネクタ 41">
            <a:extLst>
              <a:ext uri="{FF2B5EF4-FFF2-40B4-BE49-F238E27FC236}">
                <a16:creationId xmlns:a16="http://schemas.microsoft.com/office/drawing/2014/main" id="{0BF3331D-3832-4E4B-8FE2-0D3E4D726FF2}"/>
              </a:ext>
            </a:extLst>
          </p:cNvPr>
          <p:cNvCxnSpPr>
            <a:endCxn id="41" idx="2"/>
          </p:cNvCxnSpPr>
          <p:nvPr/>
        </p:nvCxnSpPr>
        <p:spPr>
          <a:xfrm>
            <a:off x="7921783" y="4669934"/>
            <a:ext cx="427149" cy="461791"/>
          </a:xfrm>
          <a:prstGeom prst="straightConnector1">
            <a:avLst/>
          </a:prstGeom>
          <a:ln w="9525">
            <a:solidFill>
              <a:schemeClr val="bg1">
                <a:lumMod val="50000"/>
              </a:schemeClr>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43" name="直線矢印コネクタ 42">
            <a:extLst>
              <a:ext uri="{FF2B5EF4-FFF2-40B4-BE49-F238E27FC236}">
                <a16:creationId xmlns:a16="http://schemas.microsoft.com/office/drawing/2014/main" id="{93EF085F-4529-9944-AAAA-E3ED4629A21D}"/>
              </a:ext>
            </a:extLst>
          </p:cNvPr>
          <p:cNvCxnSpPr>
            <a:endCxn id="41" idx="2"/>
          </p:cNvCxnSpPr>
          <p:nvPr/>
        </p:nvCxnSpPr>
        <p:spPr>
          <a:xfrm>
            <a:off x="7921782" y="4967208"/>
            <a:ext cx="427150" cy="164517"/>
          </a:xfrm>
          <a:prstGeom prst="straightConnector1">
            <a:avLst/>
          </a:prstGeom>
          <a:ln w="9525">
            <a:solidFill>
              <a:schemeClr val="bg1">
                <a:lumMod val="50000"/>
              </a:schemeClr>
            </a:solidFill>
            <a:tailEnd type="triangle"/>
          </a:ln>
          <a:effectLst/>
        </p:spPr>
        <p:style>
          <a:lnRef idx="1">
            <a:schemeClr val="accent1"/>
          </a:lnRef>
          <a:fillRef idx="0">
            <a:schemeClr val="accent1"/>
          </a:fillRef>
          <a:effectRef idx="0">
            <a:schemeClr val="accent1"/>
          </a:effectRef>
          <a:fontRef idx="minor">
            <a:schemeClr val="tx1"/>
          </a:fontRef>
        </p:style>
      </p:cxnSp>
      <p:sp>
        <p:nvSpPr>
          <p:cNvPr id="44" name="円/楕円 43">
            <a:extLst>
              <a:ext uri="{FF2B5EF4-FFF2-40B4-BE49-F238E27FC236}">
                <a16:creationId xmlns:a16="http://schemas.microsoft.com/office/drawing/2014/main" id="{F474FB06-0CBB-CD4A-957B-5B5425B1888B}"/>
              </a:ext>
            </a:extLst>
          </p:cNvPr>
          <p:cNvSpPr/>
          <p:nvPr/>
        </p:nvSpPr>
        <p:spPr>
          <a:xfrm>
            <a:off x="7736725" y="5195836"/>
            <a:ext cx="185057" cy="185057"/>
          </a:xfrm>
          <a:prstGeom prst="ellipse">
            <a:avLst/>
          </a:prstGeom>
          <a:ln w="9525">
            <a:solidFill>
              <a:schemeClr val="bg1">
                <a:lumMod val="50000"/>
              </a:schemeClr>
            </a:solidFill>
          </a:ln>
          <a:effectLst/>
        </p:spPr>
        <p:style>
          <a:lnRef idx="1">
            <a:schemeClr val="accent1"/>
          </a:lnRef>
          <a:fillRef idx="0">
            <a:schemeClr val="accent1"/>
          </a:fillRef>
          <a:effectRef idx="0">
            <a:schemeClr val="accent1"/>
          </a:effectRef>
          <a:fontRef idx="minor">
            <a:schemeClr val="tx1"/>
          </a:fontRef>
        </p:style>
        <p:txBody>
          <a:bodyPr lIns="72000" tIns="72000" rIns="72000" bIns="72000" rtlCol="0" anchor="t" anchorCtr="0">
            <a:noAutofit/>
          </a:bodyPr>
          <a:lstStyle/>
          <a:p>
            <a:pPr marL="0" marR="0" lvl="0" indent="0" algn="l" defTabSz="914400" rtl="0" eaLnBrk="1" fontAlgn="base" latinLnBrk="0" hangingPunct="1">
              <a:lnSpc>
                <a:spcPct val="90000"/>
              </a:lnSpc>
              <a:spcBef>
                <a:spcPts val="400"/>
              </a:spcBef>
              <a:spcAft>
                <a:spcPct val="0"/>
              </a:spcAft>
              <a:buClrTx/>
              <a:buSzTx/>
              <a:buFontTx/>
              <a:buNone/>
              <a:tabLst/>
              <a:defRPr/>
            </a:pPr>
            <a:endParaRPr kumimoji="1" lang="ja-JP" altLang="en-US" sz="1500" b="0" i="0" u="none" strike="noStrike" kern="1200" cap="none" spc="0" normalizeH="0" baseline="0" noProof="0" dirty="0">
              <a:ln>
                <a:noFill/>
              </a:ln>
              <a:solidFill>
                <a:srgbClr val="000000"/>
              </a:solidFill>
              <a:effectLst/>
              <a:uLnTx/>
              <a:uFillTx/>
              <a:latin typeface="Arial Narrow"/>
              <a:ea typeface="MS PGothic" panose="020B0600070205080204" pitchFamily="50" charset="-128"/>
              <a:cs typeface="+mn-cs"/>
            </a:endParaRPr>
          </a:p>
        </p:txBody>
      </p:sp>
      <p:cxnSp>
        <p:nvCxnSpPr>
          <p:cNvPr id="45" name="直線矢印コネクタ 44">
            <a:extLst>
              <a:ext uri="{FF2B5EF4-FFF2-40B4-BE49-F238E27FC236}">
                <a16:creationId xmlns:a16="http://schemas.microsoft.com/office/drawing/2014/main" id="{838390F8-F81E-4049-8B5D-869D1D43DD99}"/>
              </a:ext>
            </a:extLst>
          </p:cNvPr>
          <p:cNvCxnSpPr>
            <a:endCxn id="41" idx="2"/>
          </p:cNvCxnSpPr>
          <p:nvPr/>
        </p:nvCxnSpPr>
        <p:spPr>
          <a:xfrm flipV="1">
            <a:off x="7921782" y="5131725"/>
            <a:ext cx="427150" cy="156640"/>
          </a:xfrm>
          <a:prstGeom prst="straightConnector1">
            <a:avLst/>
          </a:prstGeom>
          <a:ln w="9525">
            <a:solidFill>
              <a:schemeClr val="bg1">
                <a:lumMod val="50000"/>
              </a:schemeClr>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46" name="直線矢印コネクタ 45">
            <a:extLst>
              <a:ext uri="{FF2B5EF4-FFF2-40B4-BE49-F238E27FC236}">
                <a16:creationId xmlns:a16="http://schemas.microsoft.com/office/drawing/2014/main" id="{5A72E4BF-F80A-FB4C-AA65-3060DE83C907}"/>
              </a:ext>
            </a:extLst>
          </p:cNvPr>
          <p:cNvCxnSpPr>
            <a:endCxn id="41" idx="2"/>
          </p:cNvCxnSpPr>
          <p:nvPr/>
        </p:nvCxnSpPr>
        <p:spPr>
          <a:xfrm flipV="1">
            <a:off x="7921782" y="5131725"/>
            <a:ext cx="427150" cy="662856"/>
          </a:xfrm>
          <a:prstGeom prst="straightConnector1">
            <a:avLst/>
          </a:prstGeom>
          <a:ln w="9525">
            <a:solidFill>
              <a:schemeClr val="bg1">
                <a:lumMod val="50000"/>
              </a:schemeClr>
            </a:solidFill>
            <a:tailEnd type="triangle"/>
          </a:ln>
          <a:effectLst/>
        </p:spPr>
        <p:style>
          <a:lnRef idx="1">
            <a:schemeClr val="accent1"/>
          </a:lnRef>
          <a:fillRef idx="0">
            <a:schemeClr val="accent1"/>
          </a:fillRef>
          <a:effectRef idx="0">
            <a:schemeClr val="accent1"/>
          </a:effectRef>
          <a:fontRef idx="minor">
            <a:schemeClr val="tx1"/>
          </a:fontRef>
        </p:style>
      </p:cxnSp>
      <p:sp>
        <p:nvSpPr>
          <p:cNvPr id="47" name="円/楕円 46">
            <a:extLst>
              <a:ext uri="{FF2B5EF4-FFF2-40B4-BE49-F238E27FC236}">
                <a16:creationId xmlns:a16="http://schemas.microsoft.com/office/drawing/2014/main" id="{31462BCC-77A2-FB4A-8A9E-9E093250954B}"/>
              </a:ext>
            </a:extLst>
          </p:cNvPr>
          <p:cNvSpPr/>
          <p:nvPr/>
        </p:nvSpPr>
        <p:spPr>
          <a:xfrm>
            <a:off x="8348932" y="5296547"/>
            <a:ext cx="185057" cy="185057"/>
          </a:xfrm>
          <a:prstGeom prst="ellipse">
            <a:avLst/>
          </a:prstGeom>
          <a:ln w="9525">
            <a:solidFill>
              <a:schemeClr val="bg1">
                <a:lumMod val="50000"/>
              </a:schemeClr>
            </a:solidFill>
          </a:ln>
          <a:effectLst/>
        </p:spPr>
        <p:style>
          <a:lnRef idx="1">
            <a:schemeClr val="accent1"/>
          </a:lnRef>
          <a:fillRef idx="0">
            <a:schemeClr val="accent1"/>
          </a:fillRef>
          <a:effectRef idx="0">
            <a:schemeClr val="accent1"/>
          </a:effectRef>
          <a:fontRef idx="minor">
            <a:schemeClr val="tx1"/>
          </a:fontRef>
        </p:style>
        <p:txBody>
          <a:bodyPr lIns="72000" tIns="72000" rIns="72000" bIns="72000" rtlCol="0" anchor="t" anchorCtr="0">
            <a:noAutofit/>
          </a:bodyPr>
          <a:lstStyle/>
          <a:p>
            <a:pPr marL="0" marR="0" lvl="0" indent="0" algn="l" defTabSz="914400" rtl="0" eaLnBrk="1" fontAlgn="base" latinLnBrk="0" hangingPunct="1">
              <a:lnSpc>
                <a:spcPct val="90000"/>
              </a:lnSpc>
              <a:spcBef>
                <a:spcPts val="400"/>
              </a:spcBef>
              <a:spcAft>
                <a:spcPct val="0"/>
              </a:spcAft>
              <a:buClrTx/>
              <a:buSzTx/>
              <a:buFontTx/>
              <a:buNone/>
              <a:tabLst/>
              <a:defRPr/>
            </a:pPr>
            <a:endParaRPr kumimoji="1" lang="ja-JP" altLang="en-US" sz="1500" b="0" i="0" u="none" strike="noStrike" kern="1200" cap="none" spc="0" normalizeH="0" baseline="0" noProof="0" dirty="0">
              <a:ln>
                <a:noFill/>
              </a:ln>
              <a:solidFill>
                <a:srgbClr val="000000"/>
              </a:solidFill>
              <a:effectLst/>
              <a:uLnTx/>
              <a:uFillTx/>
              <a:latin typeface="Arial Narrow"/>
              <a:ea typeface="MS PGothic" panose="020B0600070205080204" pitchFamily="50" charset="-128"/>
              <a:cs typeface="+mn-cs"/>
            </a:endParaRPr>
          </a:p>
        </p:txBody>
      </p:sp>
      <p:sp>
        <p:nvSpPr>
          <p:cNvPr id="48" name="円/楕円 47">
            <a:extLst>
              <a:ext uri="{FF2B5EF4-FFF2-40B4-BE49-F238E27FC236}">
                <a16:creationId xmlns:a16="http://schemas.microsoft.com/office/drawing/2014/main" id="{4EB4A509-2B34-FE49-AE5A-53ECAADA012D}"/>
              </a:ext>
            </a:extLst>
          </p:cNvPr>
          <p:cNvSpPr/>
          <p:nvPr/>
        </p:nvSpPr>
        <p:spPr>
          <a:xfrm>
            <a:off x="8348932" y="4789536"/>
            <a:ext cx="185057" cy="185057"/>
          </a:xfrm>
          <a:prstGeom prst="ellipse">
            <a:avLst/>
          </a:prstGeom>
          <a:ln w="9525">
            <a:solidFill>
              <a:schemeClr val="bg1">
                <a:lumMod val="50000"/>
              </a:schemeClr>
            </a:solidFill>
          </a:ln>
          <a:effectLst/>
        </p:spPr>
        <p:style>
          <a:lnRef idx="1">
            <a:schemeClr val="accent1"/>
          </a:lnRef>
          <a:fillRef idx="0">
            <a:schemeClr val="accent1"/>
          </a:fillRef>
          <a:effectRef idx="0">
            <a:schemeClr val="accent1"/>
          </a:effectRef>
          <a:fontRef idx="minor">
            <a:schemeClr val="tx1"/>
          </a:fontRef>
        </p:style>
        <p:txBody>
          <a:bodyPr lIns="72000" tIns="72000" rIns="72000" bIns="72000" rtlCol="0" anchor="t" anchorCtr="0">
            <a:noAutofit/>
          </a:bodyPr>
          <a:lstStyle/>
          <a:p>
            <a:pPr marL="0" marR="0" lvl="0" indent="0" algn="l" defTabSz="914400" rtl="0" eaLnBrk="1" fontAlgn="base" latinLnBrk="0" hangingPunct="1">
              <a:lnSpc>
                <a:spcPct val="90000"/>
              </a:lnSpc>
              <a:spcBef>
                <a:spcPts val="400"/>
              </a:spcBef>
              <a:spcAft>
                <a:spcPct val="0"/>
              </a:spcAft>
              <a:buClrTx/>
              <a:buSzTx/>
              <a:buFontTx/>
              <a:buNone/>
              <a:tabLst/>
              <a:defRPr/>
            </a:pPr>
            <a:endParaRPr kumimoji="1" lang="ja-JP" altLang="en-US" sz="1500" b="0" i="0" u="none" strike="noStrike" kern="1200" cap="none" spc="0" normalizeH="0" baseline="0" noProof="0" dirty="0">
              <a:ln>
                <a:noFill/>
              </a:ln>
              <a:solidFill>
                <a:srgbClr val="000000"/>
              </a:solidFill>
              <a:effectLst/>
              <a:uLnTx/>
              <a:uFillTx/>
              <a:latin typeface="Arial Narrow"/>
              <a:ea typeface="MS PGothic" panose="020B0600070205080204" pitchFamily="50" charset="-128"/>
              <a:cs typeface="+mn-cs"/>
            </a:endParaRPr>
          </a:p>
        </p:txBody>
      </p:sp>
      <p:cxnSp>
        <p:nvCxnSpPr>
          <p:cNvPr id="49" name="直線矢印コネクタ 48">
            <a:extLst>
              <a:ext uri="{FF2B5EF4-FFF2-40B4-BE49-F238E27FC236}">
                <a16:creationId xmlns:a16="http://schemas.microsoft.com/office/drawing/2014/main" id="{930328B2-2231-B642-AC44-1AED3A638957}"/>
              </a:ext>
            </a:extLst>
          </p:cNvPr>
          <p:cNvCxnSpPr>
            <a:stCxn id="39" idx="6"/>
            <a:endCxn id="48" idx="2"/>
          </p:cNvCxnSpPr>
          <p:nvPr/>
        </p:nvCxnSpPr>
        <p:spPr>
          <a:xfrm>
            <a:off x="7921783" y="4669934"/>
            <a:ext cx="427149" cy="212131"/>
          </a:xfrm>
          <a:prstGeom prst="straightConnector1">
            <a:avLst/>
          </a:prstGeom>
          <a:ln w="9525">
            <a:solidFill>
              <a:schemeClr val="bg1">
                <a:lumMod val="50000"/>
              </a:schemeClr>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50" name="直線矢印コネクタ 49">
            <a:extLst>
              <a:ext uri="{FF2B5EF4-FFF2-40B4-BE49-F238E27FC236}">
                <a16:creationId xmlns:a16="http://schemas.microsoft.com/office/drawing/2014/main" id="{15FE1A23-F8A5-1B4B-9966-B005B5D3D3A3}"/>
              </a:ext>
            </a:extLst>
          </p:cNvPr>
          <p:cNvCxnSpPr>
            <a:stCxn id="39" idx="6"/>
            <a:endCxn id="47" idx="2"/>
          </p:cNvCxnSpPr>
          <p:nvPr/>
        </p:nvCxnSpPr>
        <p:spPr>
          <a:xfrm>
            <a:off x="7921783" y="4669934"/>
            <a:ext cx="427149" cy="719142"/>
          </a:xfrm>
          <a:prstGeom prst="straightConnector1">
            <a:avLst/>
          </a:prstGeom>
          <a:ln w="9525">
            <a:solidFill>
              <a:schemeClr val="bg1">
                <a:lumMod val="50000"/>
              </a:schemeClr>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51" name="直線矢印コネクタ 50">
            <a:extLst>
              <a:ext uri="{FF2B5EF4-FFF2-40B4-BE49-F238E27FC236}">
                <a16:creationId xmlns:a16="http://schemas.microsoft.com/office/drawing/2014/main" id="{952372E2-727F-D647-8E67-F92ED83EAC27}"/>
              </a:ext>
            </a:extLst>
          </p:cNvPr>
          <p:cNvCxnSpPr>
            <a:stCxn id="37" idx="6"/>
            <a:endCxn id="48" idx="2"/>
          </p:cNvCxnSpPr>
          <p:nvPr/>
        </p:nvCxnSpPr>
        <p:spPr>
          <a:xfrm flipV="1">
            <a:off x="7921782" y="4882065"/>
            <a:ext cx="427150" cy="85143"/>
          </a:xfrm>
          <a:prstGeom prst="straightConnector1">
            <a:avLst/>
          </a:prstGeom>
          <a:ln w="9525">
            <a:solidFill>
              <a:schemeClr val="bg1">
                <a:lumMod val="50000"/>
              </a:schemeClr>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52" name="直線矢印コネクタ 51">
            <a:extLst>
              <a:ext uri="{FF2B5EF4-FFF2-40B4-BE49-F238E27FC236}">
                <a16:creationId xmlns:a16="http://schemas.microsoft.com/office/drawing/2014/main" id="{9190B1F6-008A-F54B-A46E-AB67F5D493B8}"/>
              </a:ext>
            </a:extLst>
          </p:cNvPr>
          <p:cNvCxnSpPr>
            <a:stCxn id="37" idx="6"/>
            <a:endCxn id="47" idx="2"/>
          </p:cNvCxnSpPr>
          <p:nvPr/>
        </p:nvCxnSpPr>
        <p:spPr>
          <a:xfrm>
            <a:off x="7921782" y="4967208"/>
            <a:ext cx="427150" cy="421868"/>
          </a:xfrm>
          <a:prstGeom prst="straightConnector1">
            <a:avLst/>
          </a:prstGeom>
          <a:ln w="9525">
            <a:solidFill>
              <a:schemeClr val="bg1">
                <a:lumMod val="50000"/>
              </a:schemeClr>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53" name="直線矢印コネクタ 52">
            <a:extLst>
              <a:ext uri="{FF2B5EF4-FFF2-40B4-BE49-F238E27FC236}">
                <a16:creationId xmlns:a16="http://schemas.microsoft.com/office/drawing/2014/main" id="{3D7D122C-EC36-7C41-AE75-EECFE1A2FB88}"/>
              </a:ext>
            </a:extLst>
          </p:cNvPr>
          <p:cNvCxnSpPr>
            <a:stCxn id="44" idx="6"/>
            <a:endCxn id="48" idx="2"/>
          </p:cNvCxnSpPr>
          <p:nvPr/>
        </p:nvCxnSpPr>
        <p:spPr>
          <a:xfrm flipV="1">
            <a:off x="7921782" y="4882065"/>
            <a:ext cx="427150" cy="406300"/>
          </a:xfrm>
          <a:prstGeom prst="straightConnector1">
            <a:avLst/>
          </a:prstGeom>
          <a:ln w="9525">
            <a:solidFill>
              <a:schemeClr val="bg1">
                <a:lumMod val="50000"/>
              </a:schemeClr>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54" name="直線矢印コネクタ 53">
            <a:extLst>
              <a:ext uri="{FF2B5EF4-FFF2-40B4-BE49-F238E27FC236}">
                <a16:creationId xmlns:a16="http://schemas.microsoft.com/office/drawing/2014/main" id="{E2BCF0E6-0FE7-EE47-A73A-172732FC7FC5}"/>
              </a:ext>
            </a:extLst>
          </p:cNvPr>
          <p:cNvCxnSpPr>
            <a:stCxn id="44" idx="6"/>
            <a:endCxn id="47" idx="2"/>
          </p:cNvCxnSpPr>
          <p:nvPr/>
        </p:nvCxnSpPr>
        <p:spPr>
          <a:xfrm>
            <a:off x="7921782" y="5288365"/>
            <a:ext cx="427150" cy="100711"/>
          </a:xfrm>
          <a:prstGeom prst="straightConnector1">
            <a:avLst/>
          </a:prstGeom>
          <a:ln w="9525">
            <a:solidFill>
              <a:schemeClr val="bg1">
                <a:lumMod val="50000"/>
              </a:schemeClr>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55" name="直線矢印コネクタ 54">
            <a:extLst>
              <a:ext uri="{FF2B5EF4-FFF2-40B4-BE49-F238E27FC236}">
                <a16:creationId xmlns:a16="http://schemas.microsoft.com/office/drawing/2014/main" id="{B83BE8C4-F035-AB48-8BA1-08F850B0DD6F}"/>
              </a:ext>
            </a:extLst>
          </p:cNvPr>
          <p:cNvCxnSpPr>
            <a:stCxn id="38" idx="6"/>
            <a:endCxn id="48" idx="2"/>
          </p:cNvCxnSpPr>
          <p:nvPr/>
        </p:nvCxnSpPr>
        <p:spPr>
          <a:xfrm flipV="1">
            <a:off x="7921782" y="4882065"/>
            <a:ext cx="427150" cy="912516"/>
          </a:xfrm>
          <a:prstGeom prst="straightConnector1">
            <a:avLst/>
          </a:prstGeom>
          <a:ln w="9525">
            <a:solidFill>
              <a:schemeClr val="bg1">
                <a:lumMod val="50000"/>
              </a:schemeClr>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56" name="直線矢印コネクタ 55">
            <a:extLst>
              <a:ext uri="{FF2B5EF4-FFF2-40B4-BE49-F238E27FC236}">
                <a16:creationId xmlns:a16="http://schemas.microsoft.com/office/drawing/2014/main" id="{4875C2AF-DA73-7843-BFBF-334893FB2515}"/>
              </a:ext>
            </a:extLst>
          </p:cNvPr>
          <p:cNvCxnSpPr>
            <a:stCxn id="38" idx="6"/>
            <a:endCxn id="47" idx="2"/>
          </p:cNvCxnSpPr>
          <p:nvPr/>
        </p:nvCxnSpPr>
        <p:spPr>
          <a:xfrm flipV="1">
            <a:off x="7921782" y="5389076"/>
            <a:ext cx="427150" cy="405505"/>
          </a:xfrm>
          <a:prstGeom prst="straightConnector1">
            <a:avLst/>
          </a:prstGeom>
          <a:ln w="9525">
            <a:solidFill>
              <a:schemeClr val="bg1">
                <a:lumMod val="50000"/>
              </a:schemeClr>
            </a:solidFill>
            <a:tailEnd type="triangle"/>
          </a:ln>
          <a:effectLst/>
        </p:spPr>
        <p:style>
          <a:lnRef idx="1">
            <a:schemeClr val="accent1"/>
          </a:lnRef>
          <a:fillRef idx="0">
            <a:schemeClr val="accent1"/>
          </a:fillRef>
          <a:effectRef idx="0">
            <a:schemeClr val="accent1"/>
          </a:effectRef>
          <a:fontRef idx="minor">
            <a:schemeClr val="tx1"/>
          </a:fontRef>
        </p:style>
      </p:cxnSp>
      <p:sp>
        <p:nvSpPr>
          <p:cNvPr id="57" name="テキスト ボックス 56">
            <a:extLst>
              <a:ext uri="{FF2B5EF4-FFF2-40B4-BE49-F238E27FC236}">
                <a16:creationId xmlns:a16="http://schemas.microsoft.com/office/drawing/2014/main" id="{791001E5-D28D-7A46-B114-7589628E4000}"/>
              </a:ext>
            </a:extLst>
          </p:cNvPr>
          <p:cNvSpPr txBox="1"/>
          <p:nvPr/>
        </p:nvSpPr>
        <p:spPr>
          <a:xfrm>
            <a:off x="8882184" y="4481699"/>
            <a:ext cx="207749" cy="1405410"/>
          </a:xfrm>
          <a:prstGeom prst="rect">
            <a:avLst/>
          </a:prstGeom>
          <a:solidFill>
            <a:srgbClr val="FCFBF6"/>
          </a:solidFill>
          <a:ln w="12700">
            <a:solidFill>
              <a:schemeClr val="bg1">
                <a:lumMod val="50000"/>
              </a:schemeClr>
            </a:solidFill>
          </a:ln>
        </p:spPr>
        <p:txBody>
          <a:bodyPr vert="eaVert" wrap="square" lIns="0" tIns="72000" rIns="0" bIns="72000" rtlCol="0" anchor="ctr">
            <a:spAutoFit/>
          </a:bodyPr>
          <a:lstStyle/>
          <a:p>
            <a:pPr marL="0" marR="0" lvl="0" indent="0" algn="ctr" defTabSz="914400" rtl="0" eaLnBrk="1" fontAlgn="base" latinLnBrk="0" hangingPunct="1">
              <a:lnSpc>
                <a:spcPct val="90000"/>
              </a:lnSpc>
              <a:spcBef>
                <a:spcPts val="400"/>
              </a:spcBef>
              <a:spcAft>
                <a:spcPct val="0"/>
              </a:spcAft>
              <a:buClr>
                <a:srgbClr val="000000"/>
              </a:buClr>
              <a:buSzPct val="100000"/>
              <a:buFontTx/>
              <a:buNone/>
              <a:tabLst/>
              <a:defRPr/>
            </a:pPr>
            <a:r>
              <a:rPr kumimoji="1" lang="ja-JP" altLang="en-US" sz="1500" b="0" i="0" u="none" strike="noStrike" kern="1200" cap="none" spc="0" normalizeH="0" baseline="0" noProof="0" dirty="0">
                <a:ln>
                  <a:noFill/>
                </a:ln>
                <a:solidFill>
                  <a:srgbClr val="000000"/>
                </a:solidFill>
                <a:effectLst/>
                <a:uLnTx/>
                <a:uFillTx/>
                <a:latin typeface="Arial Narrow"/>
                <a:ea typeface="MS PGothic" panose="020B0600070205080204" pitchFamily="50" charset="-128"/>
                <a:cs typeface="Arial Narrow" pitchFamily="34" charset="0"/>
              </a:rPr>
              <a:t>ソフトマックス</a:t>
            </a:r>
          </a:p>
        </p:txBody>
      </p:sp>
      <p:sp>
        <p:nvSpPr>
          <p:cNvPr id="58" name="円/楕円 57">
            <a:extLst>
              <a:ext uri="{FF2B5EF4-FFF2-40B4-BE49-F238E27FC236}">
                <a16:creationId xmlns:a16="http://schemas.microsoft.com/office/drawing/2014/main" id="{EAFAAE15-FEB5-9B40-98BE-88BF9310650F}"/>
              </a:ext>
            </a:extLst>
          </p:cNvPr>
          <p:cNvSpPr/>
          <p:nvPr/>
        </p:nvSpPr>
        <p:spPr>
          <a:xfrm>
            <a:off x="9410963" y="5037634"/>
            <a:ext cx="185057" cy="185057"/>
          </a:xfrm>
          <a:prstGeom prst="ellipse">
            <a:avLst/>
          </a:prstGeom>
          <a:ln w="9525">
            <a:solidFill>
              <a:schemeClr val="bg1">
                <a:lumMod val="50000"/>
              </a:schemeClr>
            </a:solidFill>
          </a:ln>
          <a:effectLst/>
        </p:spPr>
        <p:style>
          <a:lnRef idx="1">
            <a:schemeClr val="accent1"/>
          </a:lnRef>
          <a:fillRef idx="0">
            <a:schemeClr val="accent1"/>
          </a:fillRef>
          <a:effectRef idx="0">
            <a:schemeClr val="accent1"/>
          </a:effectRef>
          <a:fontRef idx="minor">
            <a:schemeClr val="tx1"/>
          </a:fontRef>
        </p:style>
        <p:txBody>
          <a:bodyPr lIns="72000" tIns="72000" rIns="72000" bIns="72000" rtlCol="0" anchor="t" anchorCtr="0">
            <a:noAutofit/>
          </a:bodyPr>
          <a:lstStyle/>
          <a:p>
            <a:pPr marL="0" marR="0" lvl="0" indent="0" algn="l" defTabSz="914400" rtl="0" eaLnBrk="1" fontAlgn="base" latinLnBrk="0" hangingPunct="1">
              <a:lnSpc>
                <a:spcPct val="90000"/>
              </a:lnSpc>
              <a:spcBef>
                <a:spcPts val="400"/>
              </a:spcBef>
              <a:spcAft>
                <a:spcPct val="0"/>
              </a:spcAft>
              <a:buClrTx/>
              <a:buSzTx/>
              <a:buFontTx/>
              <a:buNone/>
              <a:tabLst/>
              <a:defRPr/>
            </a:pPr>
            <a:endParaRPr kumimoji="1" lang="ja-JP" altLang="en-US" sz="1500" b="0" i="0" u="none" strike="noStrike" kern="1200" cap="none" spc="0" normalizeH="0" baseline="0" noProof="0" dirty="0">
              <a:ln>
                <a:noFill/>
              </a:ln>
              <a:solidFill>
                <a:srgbClr val="000000"/>
              </a:solidFill>
              <a:effectLst/>
              <a:uLnTx/>
              <a:uFillTx/>
              <a:latin typeface="Arial Narrow"/>
              <a:ea typeface="MS PGothic" panose="020B0600070205080204" pitchFamily="50" charset="-128"/>
              <a:cs typeface="+mn-cs"/>
            </a:endParaRPr>
          </a:p>
        </p:txBody>
      </p:sp>
      <p:sp>
        <p:nvSpPr>
          <p:cNvPr id="59" name="円/楕円 58">
            <a:extLst>
              <a:ext uri="{FF2B5EF4-FFF2-40B4-BE49-F238E27FC236}">
                <a16:creationId xmlns:a16="http://schemas.microsoft.com/office/drawing/2014/main" id="{04EFFBA0-E7E8-6449-BD16-DC3B5FE60841}"/>
              </a:ext>
            </a:extLst>
          </p:cNvPr>
          <p:cNvSpPr/>
          <p:nvPr/>
        </p:nvSpPr>
        <p:spPr>
          <a:xfrm>
            <a:off x="9410963" y="5294985"/>
            <a:ext cx="185057" cy="185057"/>
          </a:xfrm>
          <a:prstGeom prst="ellipse">
            <a:avLst/>
          </a:prstGeom>
          <a:ln w="9525">
            <a:solidFill>
              <a:schemeClr val="bg1">
                <a:lumMod val="50000"/>
              </a:schemeClr>
            </a:solidFill>
          </a:ln>
          <a:effectLst/>
        </p:spPr>
        <p:style>
          <a:lnRef idx="1">
            <a:schemeClr val="accent1"/>
          </a:lnRef>
          <a:fillRef idx="0">
            <a:schemeClr val="accent1"/>
          </a:fillRef>
          <a:effectRef idx="0">
            <a:schemeClr val="accent1"/>
          </a:effectRef>
          <a:fontRef idx="minor">
            <a:schemeClr val="tx1"/>
          </a:fontRef>
        </p:style>
        <p:txBody>
          <a:bodyPr lIns="72000" tIns="72000" rIns="72000" bIns="72000" rtlCol="0" anchor="t" anchorCtr="0">
            <a:noAutofit/>
          </a:bodyPr>
          <a:lstStyle/>
          <a:p>
            <a:pPr marL="0" marR="0" lvl="0" indent="0" algn="l" defTabSz="914400" rtl="0" eaLnBrk="1" fontAlgn="base" latinLnBrk="0" hangingPunct="1">
              <a:lnSpc>
                <a:spcPct val="90000"/>
              </a:lnSpc>
              <a:spcBef>
                <a:spcPts val="400"/>
              </a:spcBef>
              <a:spcAft>
                <a:spcPct val="0"/>
              </a:spcAft>
              <a:buClrTx/>
              <a:buSzTx/>
              <a:buFontTx/>
              <a:buNone/>
              <a:tabLst/>
              <a:defRPr/>
            </a:pPr>
            <a:endParaRPr kumimoji="1" lang="ja-JP" altLang="en-US" sz="1500" b="0" i="0" u="none" strike="noStrike" kern="1200" cap="none" spc="0" normalizeH="0" baseline="0" noProof="0" dirty="0">
              <a:ln>
                <a:noFill/>
              </a:ln>
              <a:solidFill>
                <a:srgbClr val="000000"/>
              </a:solidFill>
              <a:effectLst/>
              <a:uLnTx/>
              <a:uFillTx/>
              <a:latin typeface="Arial Narrow"/>
              <a:ea typeface="MS PGothic" panose="020B0600070205080204" pitchFamily="50" charset="-128"/>
              <a:cs typeface="+mn-cs"/>
            </a:endParaRPr>
          </a:p>
        </p:txBody>
      </p:sp>
      <p:sp>
        <p:nvSpPr>
          <p:cNvPr id="60" name="円/楕円 59">
            <a:extLst>
              <a:ext uri="{FF2B5EF4-FFF2-40B4-BE49-F238E27FC236}">
                <a16:creationId xmlns:a16="http://schemas.microsoft.com/office/drawing/2014/main" id="{A23FF5CD-177B-B644-8CAB-C049F02BA31E}"/>
              </a:ext>
            </a:extLst>
          </p:cNvPr>
          <p:cNvSpPr/>
          <p:nvPr/>
        </p:nvSpPr>
        <p:spPr>
          <a:xfrm>
            <a:off x="9410963" y="4787974"/>
            <a:ext cx="185057" cy="185057"/>
          </a:xfrm>
          <a:prstGeom prst="ellipse">
            <a:avLst/>
          </a:prstGeom>
          <a:ln w="9525">
            <a:solidFill>
              <a:schemeClr val="bg1">
                <a:lumMod val="50000"/>
              </a:schemeClr>
            </a:solidFill>
          </a:ln>
          <a:effectLst/>
        </p:spPr>
        <p:style>
          <a:lnRef idx="1">
            <a:schemeClr val="accent1"/>
          </a:lnRef>
          <a:fillRef idx="0">
            <a:schemeClr val="accent1"/>
          </a:fillRef>
          <a:effectRef idx="0">
            <a:schemeClr val="accent1"/>
          </a:effectRef>
          <a:fontRef idx="minor">
            <a:schemeClr val="tx1"/>
          </a:fontRef>
        </p:style>
        <p:txBody>
          <a:bodyPr lIns="72000" tIns="72000" rIns="72000" bIns="72000" rtlCol="0" anchor="t" anchorCtr="0">
            <a:noAutofit/>
          </a:bodyPr>
          <a:lstStyle/>
          <a:p>
            <a:pPr marL="0" marR="0" lvl="0" indent="0" algn="l" defTabSz="914400" rtl="0" eaLnBrk="1" fontAlgn="base" latinLnBrk="0" hangingPunct="1">
              <a:lnSpc>
                <a:spcPct val="90000"/>
              </a:lnSpc>
              <a:spcBef>
                <a:spcPts val="400"/>
              </a:spcBef>
              <a:spcAft>
                <a:spcPct val="0"/>
              </a:spcAft>
              <a:buClrTx/>
              <a:buSzTx/>
              <a:buFontTx/>
              <a:buNone/>
              <a:tabLst/>
              <a:defRPr/>
            </a:pPr>
            <a:endParaRPr kumimoji="1" lang="ja-JP" altLang="en-US" sz="1500" b="0" i="0" u="none" strike="noStrike" kern="1200" cap="none" spc="0" normalizeH="0" baseline="0" noProof="0" dirty="0">
              <a:ln>
                <a:noFill/>
              </a:ln>
              <a:solidFill>
                <a:srgbClr val="000000"/>
              </a:solidFill>
              <a:effectLst/>
              <a:uLnTx/>
              <a:uFillTx/>
              <a:latin typeface="Arial Narrow"/>
              <a:ea typeface="MS PGothic" panose="020B0600070205080204" pitchFamily="50" charset="-128"/>
              <a:cs typeface="+mn-cs"/>
            </a:endParaRPr>
          </a:p>
        </p:txBody>
      </p:sp>
      <p:sp>
        <p:nvSpPr>
          <p:cNvPr id="61" name="右矢印 60">
            <a:extLst>
              <a:ext uri="{FF2B5EF4-FFF2-40B4-BE49-F238E27FC236}">
                <a16:creationId xmlns:a16="http://schemas.microsoft.com/office/drawing/2014/main" id="{C05F66B2-6E45-E84A-84BB-2A0B2837D303}"/>
              </a:ext>
            </a:extLst>
          </p:cNvPr>
          <p:cNvSpPr/>
          <p:nvPr/>
        </p:nvSpPr>
        <p:spPr>
          <a:xfrm>
            <a:off x="8632124" y="4853373"/>
            <a:ext cx="138343" cy="541212"/>
          </a:xfrm>
          <a:prstGeom prst="rightArrow">
            <a:avLst/>
          </a:prstGeom>
          <a:solidFill>
            <a:schemeClr val="bg1">
              <a:lumMod val="85000"/>
            </a:schemeClr>
          </a:solidFill>
          <a:ln w="9525">
            <a:solidFill>
              <a:schemeClr val="bg1">
                <a:lumMod val="50000"/>
              </a:schemeClr>
            </a:solidFill>
          </a:ln>
          <a:effectLst/>
        </p:spPr>
        <p:style>
          <a:lnRef idx="1">
            <a:schemeClr val="accent1"/>
          </a:lnRef>
          <a:fillRef idx="0">
            <a:schemeClr val="accent1"/>
          </a:fillRef>
          <a:effectRef idx="0">
            <a:schemeClr val="accent1"/>
          </a:effectRef>
          <a:fontRef idx="minor">
            <a:schemeClr val="tx1"/>
          </a:fontRef>
        </p:style>
        <p:txBody>
          <a:bodyPr lIns="72000" tIns="72000" rIns="72000" bIns="72000" rtlCol="0" anchor="t" anchorCtr="0">
            <a:noAutofit/>
          </a:bodyPr>
          <a:lstStyle/>
          <a:p>
            <a:pPr marL="0" marR="0" lvl="0" indent="0" algn="l" defTabSz="914400" rtl="0" eaLnBrk="1" fontAlgn="base" latinLnBrk="0" hangingPunct="1">
              <a:lnSpc>
                <a:spcPct val="90000"/>
              </a:lnSpc>
              <a:spcBef>
                <a:spcPts val="400"/>
              </a:spcBef>
              <a:spcAft>
                <a:spcPct val="0"/>
              </a:spcAft>
              <a:buClrTx/>
              <a:buSzTx/>
              <a:buFontTx/>
              <a:buNone/>
              <a:tabLst/>
              <a:defRPr/>
            </a:pPr>
            <a:endParaRPr kumimoji="1" lang="ja-JP" altLang="en-US" sz="1500" b="0" i="0" u="none" strike="noStrike" kern="1200" cap="none" spc="0" normalizeH="0" baseline="0" noProof="0" dirty="0">
              <a:ln>
                <a:noFill/>
              </a:ln>
              <a:solidFill>
                <a:srgbClr val="000000"/>
              </a:solidFill>
              <a:effectLst/>
              <a:uLnTx/>
              <a:uFillTx/>
              <a:latin typeface="Arial Narrow"/>
              <a:ea typeface="MS PGothic" panose="020B0600070205080204" pitchFamily="50" charset="-128"/>
              <a:cs typeface="+mn-cs"/>
            </a:endParaRPr>
          </a:p>
        </p:txBody>
      </p:sp>
      <p:sp>
        <p:nvSpPr>
          <p:cNvPr id="62" name="右矢印 61">
            <a:extLst>
              <a:ext uri="{FF2B5EF4-FFF2-40B4-BE49-F238E27FC236}">
                <a16:creationId xmlns:a16="http://schemas.microsoft.com/office/drawing/2014/main" id="{3650A62E-FE74-EF46-9631-6C2C12F973DE}"/>
              </a:ext>
            </a:extLst>
          </p:cNvPr>
          <p:cNvSpPr/>
          <p:nvPr/>
        </p:nvSpPr>
        <p:spPr>
          <a:xfrm>
            <a:off x="9174486" y="4853373"/>
            <a:ext cx="138343" cy="541212"/>
          </a:xfrm>
          <a:prstGeom prst="rightArrow">
            <a:avLst/>
          </a:prstGeom>
          <a:solidFill>
            <a:schemeClr val="bg1">
              <a:lumMod val="85000"/>
            </a:schemeClr>
          </a:solidFill>
          <a:ln w="9525">
            <a:solidFill>
              <a:schemeClr val="bg1">
                <a:lumMod val="50000"/>
              </a:schemeClr>
            </a:solidFill>
          </a:ln>
          <a:effectLst/>
        </p:spPr>
        <p:style>
          <a:lnRef idx="1">
            <a:schemeClr val="accent1"/>
          </a:lnRef>
          <a:fillRef idx="0">
            <a:schemeClr val="accent1"/>
          </a:fillRef>
          <a:effectRef idx="0">
            <a:schemeClr val="accent1"/>
          </a:effectRef>
          <a:fontRef idx="minor">
            <a:schemeClr val="tx1"/>
          </a:fontRef>
        </p:style>
        <p:txBody>
          <a:bodyPr lIns="72000" tIns="72000" rIns="72000" bIns="72000" rtlCol="0" anchor="t" anchorCtr="0">
            <a:noAutofit/>
          </a:bodyPr>
          <a:lstStyle/>
          <a:p>
            <a:pPr marL="0" marR="0" lvl="0" indent="0" algn="l" defTabSz="914400" rtl="0" eaLnBrk="1" fontAlgn="base" latinLnBrk="0" hangingPunct="1">
              <a:lnSpc>
                <a:spcPct val="90000"/>
              </a:lnSpc>
              <a:spcBef>
                <a:spcPts val="400"/>
              </a:spcBef>
              <a:spcAft>
                <a:spcPct val="0"/>
              </a:spcAft>
              <a:buClrTx/>
              <a:buSzTx/>
              <a:buFontTx/>
              <a:buNone/>
              <a:tabLst/>
              <a:defRPr/>
            </a:pPr>
            <a:endParaRPr kumimoji="1" lang="ja-JP" altLang="en-US" sz="1500" b="0" i="0" u="none" strike="noStrike" kern="1200" cap="none" spc="0" normalizeH="0" baseline="0" noProof="0" dirty="0">
              <a:ln>
                <a:noFill/>
              </a:ln>
              <a:solidFill>
                <a:srgbClr val="000000"/>
              </a:solidFill>
              <a:effectLst/>
              <a:uLnTx/>
              <a:uFillTx/>
              <a:latin typeface="Arial Narrow"/>
              <a:ea typeface="MS PGothic" panose="020B0600070205080204" pitchFamily="50" charset="-128"/>
              <a:cs typeface="+mn-cs"/>
            </a:endParaRPr>
          </a:p>
        </p:txBody>
      </p:sp>
      <p:sp>
        <p:nvSpPr>
          <p:cNvPr id="63" name="テキスト ボックス 62">
            <a:extLst>
              <a:ext uri="{FF2B5EF4-FFF2-40B4-BE49-F238E27FC236}">
                <a16:creationId xmlns:a16="http://schemas.microsoft.com/office/drawing/2014/main" id="{37A818B0-1118-A34E-AE32-7F73275DF02F}"/>
              </a:ext>
            </a:extLst>
          </p:cNvPr>
          <p:cNvSpPr txBox="1"/>
          <p:nvPr/>
        </p:nvSpPr>
        <p:spPr>
          <a:xfrm>
            <a:off x="4156965" y="4992325"/>
            <a:ext cx="384721" cy="207749"/>
          </a:xfrm>
          <a:prstGeom prst="rect">
            <a:avLst/>
          </a:prstGeom>
          <a:noFill/>
          <a:ln w="9525">
            <a:noFill/>
          </a:ln>
        </p:spPr>
        <p:txBody>
          <a:bodyPr vert="horz" wrap="none" lIns="0" tIns="0" rIns="0" bIns="0" rtlCol="0">
            <a:spAutoFit/>
          </a:bodyPr>
          <a:lstStyle/>
          <a:p>
            <a:pPr marL="0" marR="0" lvl="0" indent="0" algn="l" defTabSz="914400" rtl="0" eaLnBrk="1" fontAlgn="base" latinLnBrk="0" hangingPunct="1">
              <a:lnSpc>
                <a:spcPct val="90000"/>
              </a:lnSpc>
              <a:spcBef>
                <a:spcPts val="400"/>
              </a:spcBef>
              <a:spcAft>
                <a:spcPct val="0"/>
              </a:spcAft>
              <a:buClr>
                <a:srgbClr val="000000"/>
              </a:buClr>
              <a:buSzPct val="100000"/>
              <a:buFontTx/>
              <a:buNone/>
              <a:tabLst/>
              <a:defRPr/>
            </a:pPr>
            <a:r>
              <a:rPr kumimoji="1" lang="ja-JP" altLang="en-US" sz="1500" b="0" i="0" u="none" strike="noStrike" kern="1200" cap="none" spc="0" normalizeH="0" baseline="0" noProof="0" dirty="0">
                <a:ln>
                  <a:noFill/>
                </a:ln>
                <a:solidFill>
                  <a:srgbClr val="000000"/>
                </a:solidFill>
                <a:effectLst/>
                <a:uLnTx/>
                <a:uFillTx/>
                <a:latin typeface="Arial Narrow"/>
                <a:ea typeface="MS PGothic" panose="020B0600070205080204" pitchFamily="50" charset="-128"/>
                <a:cs typeface="Arial Narrow" pitchFamily="34" charset="0"/>
              </a:rPr>
              <a:t>数字</a:t>
            </a:r>
          </a:p>
        </p:txBody>
      </p:sp>
      <p:sp>
        <p:nvSpPr>
          <p:cNvPr id="64" name="テキスト ボックス 63">
            <a:extLst>
              <a:ext uri="{FF2B5EF4-FFF2-40B4-BE49-F238E27FC236}">
                <a16:creationId xmlns:a16="http://schemas.microsoft.com/office/drawing/2014/main" id="{D8EC3740-5201-6441-A0FF-46C00A893364}"/>
              </a:ext>
            </a:extLst>
          </p:cNvPr>
          <p:cNvSpPr txBox="1"/>
          <p:nvPr/>
        </p:nvSpPr>
        <p:spPr>
          <a:xfrm>
            <a:off x="6930914" y="4994063"/>
            <a:ext cx="384721" cy="207749"/>
          </a:xfrm>
          <a:prstGeom prst="rect">
            <a:avLst/>
          </a:prstGeom>
          <a:noFill/>
          <a:ln w="9525">
            <a:noFill/>
          </a:ln>
        </p:spPr>
        <p:txBody>
          <a:bodyPr vert="horz" wrap="none" lIns="0" tIns="0" rIns="0" bIns="0" rtlCol="0">
            <a:spAutoFit/>
          </a:bodyPr>
          <a:lstStyle/>
          <a:p>
            <a:pPr marL="0" marR="0" lvl="0" indent="0" algn="l" defTabSz="914400" rtl="0" eaLnBrk="1" fontAlgn="base" latinLnBrk="0" hangingPunct="1">
              <a:lnSpc>
                <a:spcPct val="90000"/>
              </a:lnSpc>
              <a:spcBef>
                <a:spcPts val="400"/>
              </a:spcBef>
              <a:spcAft>
                <a:spcPct val="0"/>
              </a:spcAft>
              <a:buClr>
                <a:srgbClr val="000000"/>
              </a:buClr>
              <a:buSzPct val="100000"/>
              <a:buFontTx/>
              <a:buNone/>
              <a:tabLst/>
              <a:defRPr/>
            </a:pPr>
            <a:r>
              <a:rPr kumimoji="1" lang="ja-JP" altLang="en-US" sz="1500" b="0" i="0" u="none" strike="noStrike" kern="1200" cap="none" spc="0" normalizeH="0" baseline="0" noProof="0" dirty="0">
                <a:ln>
                  <a:noFill/>
                </a:ln>
                <a:solidFill>
                  <a:srgbClr val="000000"/>
                </a:solidFill>
                <a:effectLst/>
                <a:uLnTx/>
                <a:uFillTx/>
                <a:latin typeface="Arial Narrow"/>
                <a:ea typeface="MS PGothic" panose="020B0600070205080204" pitchFamily="50" charset="-128"/>
                <a:cs typeface="Arial Narrow" pitchFamily="34" charset="0"/>
              </a:rPr>
              <a:t>確率</a:t>
            </a:r>
          </a:p>
        </p:txBody>
      </p:sp>
      <p:sp>
        <p:nvSpPr>
          <p:cNvPr id="65" name="テキスト ボックス 64">
            <a:extLst>
              <a:ext uri="{FF2B5EF4-FFF2-40B4-BE49-F238E27FC236}">
                <a16:creationId xmlns:a16="http://schemas.microsoft.com/office/drawing/2014/main" id="{3378AD72-37A8-9F4C-B33F-2A8A4410F117}"/>
              </a:ext>
            </a:extLst>
          </p:cNvPr>
          <p:cNvSpPr txBox="1"/>
          <p:nvPr/>
        </p:nvSpPr>
        <p:spPr>
          <a:xfrm>
            <a:off x="9666990" y="5288443"/>
            <a:ext cx="384721" cy="207749"/>
          </a:xfrm>
          <a:prstGeom prst="rect">
            <a:avLst/>
          </a:prstGeom>
          <a:noFill/>
          <a:ln w="9525">
            <a:noFill/>
          </a:ln>
        </p:spPr>
        <p:txBody>
          <a:bodyPr vert="horz" wrap="none" lIns="0" tIns="0" rIns="0" bIns="0" rtlCol="0">
            <a:spAutoFit/>
          </a:bodyPr>
          <a:lstStyle/>
          <a:p>
            <a:pPr marL="0" marR="0" lvl="0" indent="0" algn="l" defTabSz="914400" rtl="0" eaLnBrk="1" fontAlgn="base" latinLnBrk="0" hangingPunct="1">
              <a:lnSpc>
                <a:spcPct val="90000"/>
              </a:lnSpc>
              <a:spcBef>
                <a:spcPts val="400"/>
              </a:spcBef>
              <a:spcAft>
                <a:spcPct val="0"/>
              </a:spcAft>
              <a:buClr>
                <a:srgbClr val="000000"/>
              </a:buClr>
              <a:buSzPct val="100000"/>
              <a:buFontTx/>
              <a:buNone/>
              <a:tabLst/>
              <a:defRPr/>
            </a:pPr>
            <a:r>
              <a:rPr kumimoji="1" lang="ja-JP" altLang="en-US" sz="1500" b="0" i="0" u="none" strike="noStrike" kern="1200" cap="none" spc="0" normalizeH="0" baseline="0" noProof="0" dirty="0">
                <a:ln>
                  <a:noFill/>
                </a:ln>
                <a:solidFill>
                  <a:srgbClr val="000000"/>
                </a:solidFill>
                <a:effectLst/>
                <a:uLnTx/>
                <a:uFillTx/>
                <a:latin typeface="Arial Narrow"/>
                <a:ea typeface="MS PGothic" panose="020B0600070205080204" pitchFamily="50" charset="-128"/>
                <a:cs typeface="Arial Narrow" pitchFamily="34" charset="0"/>
              </a:rPr>
              <a:t>確率</a:t>
            </a:r>
          </a:p>
        </p:txBody>
      </p:sp>
      <p:sp>
        <p:nvSpPr>
          <p:cNvPr id="66" name="テキスト ボックス 65">
            <a:extLst>
              <a:ext uri="{FF2B5EF4-FFF2-40B4-BE49-F238E27FC236}">
                <a16:creationId xmlns:a16="http://schemas.microsoft.com/office/drawing/2014/main" id="{163F9D94-2914-A449-9818-0496F28CFC1E}"/>
              </a:ext>
            </a:extLst>
          </p:cNvPr>
          <p:cNvSpPr txBox="1"/>
          <p:nvPr/>
        </p:nvSpPr>
        <p:spPr>
          <a:xfrm>
            <a:off x="9666990" y="5037634"/>
            <a:ext cx="384721" cy="207749"/>
          </a:xfrm>
          <a:prstGeom prst="rect">
            <a:avLst/>
          </a:prstGeom>
          <a:noFill/>
          <a:ln w="9525">
            <a:noFill/>
          </a:ln>
        </p:spPr>
        <p:txBody>
          <a:bodyPr vert="horz" wrap="none" lIns="0" tIns="0" rIns="0" bIns="0" rtlCol="0">
            <a:spAutoFit/>
          </a:bodyPr>
          <a:lstStyle/>
          <a:p>
            <a:pPr marL="0" marR="0" lvl="0" indent="0" algn="l" defTabSz="914400" rtl="0" eaLnBrk="1" fontAlgn="base" latinLnBrk="0" hangingPunct="1">
              <a:lnSpc>
                <a:spcPct val="90000"/>
              </a:lnSpc>
              <a:spcBef>
                <a:spcPts val="400"/>
              </a:spcBef>
              <a:spcAft>
                <a:spcPct val="0"/>
              </a:spcAft>
              <a:buClr>
                <a:srgbClr val="000000"/>
              </a:buClr>
              <a:buSzPct val="100000"/>
              <a:buFontTx/>
              <a:buNone/>
              <a:tabLst/>
              <a:defRPr/>
            </a:pPr>
            <a:r>
              <a:rPr kumimoji="1" lang="ja-JP" altLang="en-US" sz="1500" b="0" i="0" u="none" strike="noStrike" kern="1200" cap="none" spc="0" normalizeH="0" baseline="0" noProof="0" dirty="0">
                <a:ln>
                  <a:noFill/>
                </a:ln>
                <a:solidFill>
                  <a:srgbClr val="000000"/>
                </a:solidFill>
                <a:effectLst/>
                <a:uLnTx/>
                <a:uFillTx/>
                <a:latin typeface="Arial Narrow"/>
                <a:ea typeface="MS PGothic" panose="020B0600070205080204" pitchFamily="50" charset="-128"/>
                <a:cs typeface="Arial Narrow" pitchFamily="34" charset="0"/>
              </a:rPr>
              <a:t>確率</a:t>
            </a:r>
          </a:p>
        </p:txBody>
      </p:sp>
      <p:sp>
        <p:nvSpPr>
          <p:cNvPr id="67" name="テキスト ボックス 66">
            <a:extLst>
              <a:ext uri="{FF2B5EF4-FFF2-40B4-BE49-F238E27FC236}">
                <a16:creationId xmlns:a16="http://schemas.microsoft.com/office/drawing/2014/main" id="{CF8911B7-8F5B-B640-871F-7D4E70DF0F08}"/>
              </a:ext>
            </a:extLst>
          </p:cNvPr>
          <p:cNvSpPr txBox="1"/>
          <p:nvPr/>
        </p:nvSpPr>
        <p:spPr>
          <a:xfrm>
            <a:off x="9666990" y="4765282"/>
            <a:ext cx="384721" cy="207749"/>
          </a:xfrm>
          <a:prstGeom prst="rect">
            <a:avLst/>
          </a:prstGeom>
          <a:noFill/>
          <a:ln w="9525">
            <a:noFill/>
          </a:ln>
        </p:spPr>
        <p:txBody>
          <a:bodyPr vert="horz" wrap="none" lIns="0" tIns="0" rIns="0" bIns="0" rtlCol="0">
            <a:spAutoFit/>
          </a:bodyPr>
          <a:lstStyle/>
          <a:p>
            <a:pPr marL="0" marR="0" lvl="0" indent="0" algn="l" defTabSz="914400" rtl="0" eaLnBrk="1" fontAlgn="base" latinLnBrk="0" hangingPunct="1">
              <a:lnSpc>
                <a:spcPct val="90000"/>
              </a:lnSpc>
              <a:spcBef>
                <a:spcPts val="400"/>
              </a:spcBef>
              <a:spcAft>
                <a:spcPct val="0"/>
              </a:spcAft>
              <a:buClr>
                <a:srgbClr val="000000"/>
              </a:buClr>
              <a:buSzPct val="100000"/>
              <a:buFontTx/>
              <a:buNone/>
              <a:tabLst/>
              <a:defRPr/>
            </a:pPr>
            <a:r>
              <a:rPr kumimoji="1" lang="ja-JP" altLang="en-US" sz="1500" b="0" i="0" u="none" strike="noStrike" kern="1200" cap="none" spc="0" normalizeH="0" baseline="0" noProof="0" dirty="0">
                <a:ln>
                  <a:noFill/>
                </a:ln>
                <a:solidFill>
                  <a:srgbClr val="000000"/>
                </a:solidFill>
                <a:effectLst/>
                <a:uLnTx/>
                <a:uFillTx/>
                <a:latin typeface="Arial Narrow"/>
                <a:ea typeface="MS PGothic" panose="020B0600070205080204" pitchFamily="50" charset="-128"/>
                <a:cs typeface="Arial Narrow" pitchFamily="34" charset="0"/>
              </a:rPr>
              <a:t>確率</a:t>
            </a:r>
          </a:p>
        </p:txBody>
      </p:sp>
      <p:sp>
        <p:nvSpPr>
          <p:cNvPr id="68" name="円/楕円 67">
            <a:extLst>
              <a:ext uri="{FF2B5EF4-FFF2-40B4-BE49-F238E27FC236}">
                <a16:creationId xmlns:a16="http://schemas.microsoft.com/office/drawing/2014/main" id="{1CA1376A-A1D3-8B46-8841-305B69B52399}"/>
              </a:ext>
            </a:extLst>
          </p:cNvPr>
          <p:cNvSpPr/>
          <p:nvPr/>
        </p:nvSpPr>
        <p:spPr>
          <a:xfrm>
            <a:off x="4918833" y="4840892"/>
            <a:ext cx="185057" cy="185057"/>
          </a:xfrm>
          <a:prstGeom prst="ellipse">
            <a:avLst/>
          </a:prstGeom>
          <a:ln w="9525">
            <a:solidFill>
              <a:schemeClr val="bg1">
                <a:lumMod val="50000"/>
              </a:schemeClr>
            </a:solidFill>
          </a:ln>
          <a:effectLst/>
        </p:spPr>
        <p:style>
          <a:lnRef idx="1">
            <a:schemeClr val="accent1"/>
          </a:lnRef>
          <a:fillRef idx="0">
            <a:schemeClr val="accent1"/>
          </a:fillRef>
          <a:effectRef idx="0">
            <a:schemeClr val="accent1"/>
          </a:effectRef>
          <a:fontRef idx="minor">
            <a:schemeClr val="tx1"/>
          </a:fontRef>
        </p:style>
        <p:txBody>
          <a:bodyPr lIns="72000" tIns="72000" rIns="72000" bIns="72000" rtlCol="0" anchor="t" anchorCtr="0">
            <a:noAutofit/>
          </a:bodyPr>
          <a:lstStyle/>
          <a:p>
            <a:pPr marL="0" marR="0" lvl="0" indent="0" algn="l" defTabSz="914400" rtl="0" eaLnBrk="1" fontAlgn="base" latinLnBrk="0" hangingPunct="1">
              <a:lnSpc>
                <a:spcPct val="90000"/>
              </a:lnSpc>
              <a:spcBef>
                <a:spcPts val="400"/>
              </a:spcBef>
              <a:spcAft>
                <a:spcPct val="0"/>
              </a:spcAft>
              <a:buClrTx/>
              <a:buSzTx/>
              <a:buFontTx/>
              <a:buNone/>
              <a:tabLst/>
              <a:defRPr/>
            </a:pPr>
            <a:endParaRPr kumimoji="1" lang="ja-JP" altLang="en-US" sz="1500" b="0" i="0" u="none" strike="noStrike" kern="1200" cap="none" spc="0" normalizeH="0" baseline="0" noProof="0" dirty="0">
              <a:ln>
                <a:noFill/>
              </a:ln>
              <a:solidFill>
                <a:srgbClr val="000000"/>
              </a:solidFill>
              <a:effectLst/>
              <a:uLnTx/>
              <a:uFillTx/>
              <a:latin typeface="Arial Narrow"/>
              <a:ea typeface="MS PGothic" panose="020B0600070205080204" pitchFamily="50" charset="-128"/>
              <a:cs typeface="+mn-cs"/>
            </a:endParaRPr>
          </a:p>
        </p:txBody>
      </p:sp>
      <p:sp>
        <p:nvSpPr>
          <p:cNvPr id="69" name="円/楕円 68">
            <a:extLst>
              <a:ext uri="{FF2B5EF4-FFF2-40B4-BE49-F238E27FC236}">
                <a16:creationId xmlns:a16="http://schemas.microsoft.com/office/drawing/2014/main" id="{90670568-C6C1-C347-9823-FE893DDB5517}"/>
              </a:ext>
            </a:extLst>
          </p:cNvPr>
          <p:cNvSpPr/>
          <p:nvPr/>
        </p:nvSpPr>
        <p:spPr>
          <a:xfrm>
            <a:off x="4918833" y="5668265"/>
            <a:ext cx="185057" cy="185057"/>
          </a:xfrm>
          <a:prstGeom prst="ellipse">
            <a:avLst/>
          </a:prstGeom>
          <a:ln w="9525">
            <a:solidFill>
              <a:schemeClr val="bg1">
                <a:lumMod val="50000"/>
              </a:schemeClr>
            </a:solidFill>
          </a:ln>
          <a:effectLst/>
        </p:spPr>
        <p:style>
          <a:lnRef idx="1">
            <a:schemeClr val="accent1"/>
          </a:lnRef>
          <a:fillRef idx="0">
            <a:schemeClr val="accent1"/>
          </a:fillRef>
          <a:effectRef idx="0">
            <a:schemeClr val="accent1"/>
          </a:effectRef>
          <a:fontRef idx="minor">
            <a:schemeClr val="tx1"/>
          </a:fontRef>
        </p:style>
        <p:txBody>
          <a:bodyPr lIns="72000" tIns="72000" rIns="72000" bIns="72000" rtlCol="0" anchor="t" anchorCtr="0">
            <a:noAutofit/>
          </a:bodyPr>
          <a:lstStyle/>
          <a:p>
            <a:pPr marL="0" marR="0" lvl="0" indent="0" algn="l" defTabSz="914400" rtl="0" eaLnBrk="1" fontAlgn="base" latinLnBrk="0" hangingPunct="1">
              <a:lnSpc>
                <a:spcPct val="90000"/>
              </a:lnSpc>
              <a:spcBef>
                <a:spcPts val="400"/>
              </a:spcBef>
              <a:spcAft>
                <a:spcPct val="0"/>
              </a:spcAft>
              <a:buClrTx/>
              <a:buSzTx/>
              <a:buFontTx/>
              <a:buNone/>
              <a:tabLst/>
              <a:defRPr/>
            </a:pPr>
            <a:endParaRPr kumimoji="1" lang="ja-JP" altLang="en-US" sz="1500" b="0" i="0" u="none" strike="noStrike" kern="1200" cap="none" spc="0" normalizeH="0" baseline="0" noProof="0" dirty="0">
              <a:ln>
                <a:noFill/>
              </a:ln>
              <a:solidFill>
                <a:srgbClr val="000000"/>
              </a:solidFill>
              <a:effectLst/>
              <a:uLnTx/>
              <a:uFillTx/>
              <a:latin typeface="Arial Narrow"/>
              <a:ea typeface="MS PGothic" panose="020B0600070205080204" pitchFamily="50" charset="-128"/>
              <a:cs typeface="+mn-cs"/>
            </a:endParaRPr>
          </a:p>
        </p:txBody>
      </p:sp>
      <p:sp>
        <p:nvSpPr>
          <p:cNvPr id="70" name="円/楕円 69">
            <a:extLst>
              <a:ext uri="{FF2B5EF4-FFF2-40B4-BE49-F238E27FC236}">
                <a16:creationId xmlns:a16="http://schemas.microsoft.com/office/drawing/2014/main" id="{0078973D-755E-CA46-9839-E72A7D2764F0}"/>
              </a:ext>
            </a:extLst>
          </p:cNvPr>
          <p:cNvSpPr/>
          <p:nvPr/>
        </p:nvSpPr>
        <p:spPr>
          <a:xfrm>
            <a:off x="4918834" y="4543618"/>
            <a:ext cx="185057" cy="185057"/>
          </a:xfrm>
          <a:prstGeom prst="ellipse">
            <a:avLst/>
          </a:prstGeom>
          <a:ln w="9525">
            <a:solidFill>
              <a:schemeClr val="bg1">
                <a:lumMod val="50000"/>
              </a:schemeClr>
            </a:solidFill>
          </a:ln>
          <a:effectLst/>
        </p:spPr>
        <p:style>
          <a:lnRef idx="1">
            <a:schemeClr val="accent1"/>
          </a:lnRef>
          <a:fillRef idx="0">
            <a:schemeClr val="accent1"/>
          </a:fillRef>
          <a:effectRef idx="0">
            <a:schemeClr val="accent1"/>
          </a:effectRef>
          <a:fontRef idx="minor">
            <a:schemeClr val="tx1"/>
          </a:fontRef>
        </p:style>
        <p:txBody>
          <a:bodyPr lIns="72000" tIns="72000" rIns="72000" bIns="72000" rtlCol="0" anchor="t" anchorCtr="0">
            <a:noAutofit/>
          </a:bodyPr>
          <a:lstStyle/>
          <a:p>
            <a:pPr marL="0" marR="0" lvl="0" indent="0" algn="l" defTabSz="914400" rtl="0" eaLnBrk="1" fontAlgn="base" latinLnBrk="0" hangingPunct="1">
              <a:lnSpc>
                <a:spcPct val="90000"/>
              </a:lnSpc>
              <a:spcBef>
                <a:spcPts val="400"/>
              </a:spcBef>
              <a:spcAft>
                <a:spcPct val="0"/>
              </a:spcAft>
              <a:buClrTx/>
              <a:buSzTx/>
              <a:buFontTx/>
              <a:buNone/>
              <a:tabLst/>
              <a:defRPr/>
            </a:pPr>
            <a:endParaRPr kumimoji="1" lang="ja-JP" altLang="en-US" sz="1500" b="0" i="0" u="none" strike="noStrike" kern="1200" cap="none" spc="0" normalizeH="0" baseline="0" noProof="0" dirty="0">
              <a:ln>
                <a:noFill/>
              </a:ln>
              <a:solidFill>
                <a:srgbClr val="000000"/>
              </a:solidFill>
              <a:effectLst/>
              <a:uLnTx/>
              <a:uFillTx/>
              <a:latin typeface="Arial Narrow"/>
              <a:ea typeface="MS PGothic" panose="020B0600070205080204" pitchFamily="50" charset="-128"/>
              <a:cs typeface="+mn-cs"/>
            </a:endParaRPr>
          </a:p>
        </p:txBody>
      </p:sp>
      <p:cxnSp>
        <p:nvCxnSpPr>
          <p:cNvPr id="71" name="直線コネクタ 70">
            <a:extLst>
              <a:ext uri="{FF2B5EF4-FFF2-40B4-BE49-F238E27FC236}">
                <a16:creationId xmlns:a16="http://schemas.microsoft.com/office/drawing/2014/main" id="{A1D5A4DB-56F4-AF4F-A572-D5EE8E8A3A30}"/>
              </a:ext>
            </a:extLst>
          </p:cNvPr>
          <p:cNvCxnSpPr/>
          <p:nvPr/>
        </p:nvCxnSpPr>
        <p:spPr>
          <a:xfrm>
            <a:off x="5013588" y="5413106"/>
            <a:ext cx="0" cy="239257"/>
          </a:xfrm>
          <a:prstGeom prst="line">
            <a:avLst/>
          </a:prstGeom>
          <a:ln w="38100">
            <a:solidFill>
              <a:schemeClr val="bg1">
                <a:lumMod val="50000"/>
              </a:schemeClr>
            </a:solidFill>
            <a:prstDash val="sysDot"/>
          </a:ln>
          <a:effectLst/>
        </p:spPr>
        <p:style>
          <a:lnRef idx="1">
            <a:schemeClr val="accent1"/>
          </a:lnRef>
          <a:fillRef idx="0">
            <a:schemeClr val="accent1"/>
          </a:fillRef>
          <a:effectRef idx="0">
            <a:schemeClr val="accent1"/>
          </a:effectRef>
          <a:fontRef idx="minor">
            <a:schemeClr val="tx1"/>
          </a:fontRef>
        </p:style>
      </p:cxnSp>
      <p:sp>
        <p:nvSpPr>
          <p:cNvPr id="72" name="円/楕円 71">
            <a:extLst>
              <a:ext uri="{FF2B5EF4-FFF2-40B4-BE49-F238E27FC236}">
                <a16:creationId xmlns:a16="http://schemas.microsoft.com/office/drawing/2014/main" id="{ECD07D74-8249-4A44-AFC4-FA2F7A3B629E}"/>
              </a:ext>
            </a:extLst>
          </p:cNvPr>
          <p:cNvSpPr/>
          <p:nvPr/>
        </p:nvSpPr>
        <p:spPr>
          <a:xfrm>
            <a:off x="5536969" y="5005409"/>
            <a:ext cx="185057" cy="185057"/>
          </a:xfrm>
          <a:prstGeom prst="ellipse">
            <a:avLst/>
          </a:prstGeom>
          <a:ln w="9525">
            <a:solidFill>
              <a:schemeClr val="bg1">
                <a:lumMod val="50000"/>
              </a:schemeClr>
            </a:solidFill>
          </a:ln>
          <a:effectLst/>
        </p:spPr>
        <p:style>
          <a:lnRef idx="1">
            <a:schemeClr val="accent1"/>
          </a:lnRef>
          <a:fillRef idx="0">
            <a:schemeClr val="accent1"/>
          </a:fillRef>
          <a:effectRef idx="0">
            <a:schemeClr val="accent1"/>
          </a:effectRef>
          <a:fontRef idx="minor">
            <a:schemeClr val="tx1"/>
          </a:fontRef>
        </p:style>
        <p:txBody>
          <a:bodyPr lIns="72000" tIns="72000" rIns="72000" bIns="72000" rtlCol="0" anchor="t" anchorCtr="0">
            <a:noAutofit/>
          </a:bodyPr>
          <a:lstStyle/>
          <a:p>
            <a:pPr marL="0" marR="0" lvl="0" indent="0" algn="l" defTabSz="914400" rtl="0" eaLnBrk="1" fontAlgn="base" latinLnBrk="0" hangingPunct="1">
              <a:lnSpc>
                <a:spcPct val="90000"/>
              </a:lnSpc>
              <a:spcBef>
                <a:spcPts val="400"/>
              </a:spcBef>
              <a:spcAft>
                <a:spcPct val="0"/>
              </a:spcAft>
              <a:buClrTx/>
              <a:buSzTx/>
              <a:buFontTx/>
              <a:buNone/>
              <a:tabLst/>
              <a:defRPr/>
            </a:pPr>
            <a:endParaRPr kumimoji="1" lang="ja-JP" altLang="en-US" sz="1500" b="0" i="0" u="none" strike="noStrike" kern="1200" cap="none" spc="0" normalizeH="0" baseline="0" noProof="0" dirty="0">
              <a:ln>
                <a:noFill/>
              </a:ln>
              <a:solidFill>
                <a:srgbClr val="000000"/>
              </a:solidFill>
              <a:effectLst/>
              <a:uLnTx/>
              <a:uFillTx/>
              <a:latin typeface="Arial Narrow"/>
              <a:ea typeface="MS PGothic" panose="020B0600070205080204" pitchFamily="50" charset="-128"/>
              <a:cs typeface="+mn-cs"/>
            </a:endParaRPr>
          </a:p>
        </p:txBody>
      </p:sp>
      <p:cxnSp>
        <p:nvCxnSpPr>
          <p:cNvPr id="73" name="直線矢印コネクタ 72">
            <a:extLst>
              <a:ext uri="{FF2B5EF4-FFF2-40B4-BE49-F238E27FC236}">
                <a16:creationId xmlns:a16="http://schemas.microsoft.com/office/drawing/2014/main" id="{BFB49C56-2AA2-D047-B3AA-32F17475E6A8}"/>
              </a:ext>
            </a:extLst>
          </p:cNvPr>
          <p:cNvCxnSpPr>
            <a:stCxn id="70" idx="6"/>
            <a:endCxn id="72" idx="2"/>
          </p:cNvCxnSpPr>
          <p:nvPr/>
        </p:nvCxnSpPr>
        <p:spPr>
          <a:xfrm>
            <a:off x="5103891" y="4636147"/>
            <a:ext cx="433078" cy="461791"/>
          </a:xfrm>
          <a:prstGeom prst="straightConnector1">
            <a:avLst/>
          </a:prstGeom>
          <a:ln w="9525">
            <a:solidFill>
              <a:schemeClr val="bg1">
                <a:lumMod val="50000"/>
              </a:schemeClr>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74" name="直線矢印コネクタ 73">
            <a:extLst>
              <a:ext uri="{FF2B5EF4-FFF2-40B4-BE49-F238E27FC236}">
                <a16:creationId xmlns:a16="http://schemas.microsoft.com/office/drawing/2014/main" id="{D18FC5B0-191E-634A-8586-23D1039018FC}"/>
              </a:ext>
            </a:extLst>
          </p:cNvPr>
          <p:cNvCxnSpPr>
            <a:stCxn id="68" idx="6"/>
            <a:endCxn id="72" idx="2"/>
          </p:cNvCxnSpPr>
          <p:nvPr/>
        </p:nvCxnSpPr>
        <p:spPr>
          <a:xfrm>
            <a:off x="5103890" y="4933421"/>
            <a:ext cx="433079" cy="164517"/>
          </a:xfrm>
          <a:prstGeom prst="straightConnector1">
            <a:avLst/>
          </a:prstGeom>
          <a:ln w="9525">
            <a:solidFill>
              <a:schemeClr val="bg1">
                <a:lumMod val="50000"/>
              </a:schemeClr>
            </a:solidFill>
            <a:tailEnd type="triangle"/>
          </a:ln>
          <a:effectLst/>
        </p:spPr>
        <p:style>
          <a:lnRef idx="1">
            <a:schemeClr val="accent1"/>
          </a:lnRef>
          <a:fillRef idx="0">
            <a:schemeClr val="accent1"/>
          </a:fillRef>
          <a:effectRef idx="0">
            <a:schemeClr val="accent1"/>
          </a:effectRef>
          <a:fontRef idx="minor">
            <a:schemeClr val="tx1"/>
          </a:fontRef>
        </p:style>
      </p:cxnSp>
      <p:sp>
        <p:nvSpPr>
          <p:cNvPr id="75" name="円/楕円 74">
            <a:extLst>
              <a:ext uri="{FF2B5EF4-FFF2-40B4-BE49-F238E27FC236}">
                <a16:creationId xmlns:a16="http://schemas.microsoft.com/office/drawing/2014/main" id="{68371600-B49D-C54E-B77C-BBBA7EFFD483}"/>
              </a:ext>
            </a:extLst>
          </p:cNvPr>
          <p:cNvSpPr/>
          <p:nvPr/>
        </p:nvSpPr>
        <p:spPr>
          <a:xfrm>
            <a:off x="4918833" y="5162049"/>
            <a:ext cx="185057" cy="185057"/>
          </a:xfrm>
          <a:prstGeom prst="ellipse">
            <a:avLst/>
          </a:prstGeom>
          <a:ln w="9525">
            <a:solidFill>
              <a:schemeClr val="bg1">
                <a:lumMod val="50000"/>
              </a:schemeClr>
            </a:solidFill>
          </a:ln>
          <a:effectLst/>
        </p:spPr>
        <p:style>
          <a:lnRef idx="1">
            <a:schemeClr val="accent1"/>
          </a:lnRef>
          <a:fillRef idx="0">
            <a:schemeClr val="accent1"/>
          </a:fillRef>
          <a:effectRef idx="0">
            <a:schemeClr val="accent1"/>
          </a:effectRef>
          <a:fontRef idx="minor">
            <a:schemeClr val="tx1"/>
          </a:fontRef>
        </p:style>
        <p:txBody>
          <a:bodyPr lIns="72000" tIns="72000" rIns="72000" bIns="72000" rtlCol="0" anchor="t" anchorCtr="0">
            <a:noAutofit/>
          </a:bodyPr>
          <a:lstStyle/>
          <a:p>
            <a:pPr marL="0" marR="0" lvl="0" indent="0" algn="l" defTabSz="914400" rtl="0" eaLnBrk="1" fontAlgn="base" latinLnBrk="0" hangingPunct="1">
              <a:lnSpc>
                <a:spcPct val="90000"/>
              </a:lnSpc>
              <a:spcBef>
                <a:spcPts val="400"/>
              </a:spcBef>
              <a:spcAft>
                <a:spcPct val="0"/>
              </a:spcAft>
              <a:buClrTx/>
              <a:buSzTx/>
              <a:buFontTx/>
              <a:buNone/>
              <a:tabLst/>
              <a:defRPr/>
            </a:pPr>
            <a:endParaRPr kumimoji="1" lang="ja-JP" altLang="en-US" sz="1500" b="0" i="0" u="none" strike="noStrike" kern="1200" cap="none" spc="0" normalizeH="0" baseline="0" noProof="0" dirty="0">
              <a:ln>
                <a:noFill/>
              </a:ln>
              <a:solidFill>
                <a:srgbClr val="000000"/>
              </a:solidFill>
              <a:effectLst/>
              <a:uLnTx/>
              <a:uFillTx/>
              <a:latin typeface="Arial Narrow"/>
              <a:ea typeface="MS PGothic" panose="020B0600070205080204" pitchFamily="50" charset="-128"/>
              <a:cs typeface="+mn-cs"/>
            </a:endParaRPr>
          </a:p>
        </p:txBody>
      </p:sp>
      <p:cxnSp>
        <p:nvCxnSpPr>
          <p:cNvPr id="76" name="直線矢印コネクタ 75">
            <a:extLst>
              <a:ext uri="{FF2B5EF4-FFF2-40B4-BE49-F238E27FC236}">
                <a16:creationId xmlns:a16="http://schemas.microsoft.com/office/drawing/2014/main" id="{547DEA14-B359-0140-AE3E-1EE5848A369A}"/>
              </a:ext>
            </a:extLst>
          </p:cNvPr>
          <p:cNvCxnSpPr>
            <a:stCxn id="75" idx="6"/>
            <a:endCxn id="72" idx="2"/>
          </p:cNvCxnSpPr>
          <p:nvPr/>
        </p:nvCxnSpPr>
        <p:spPr>
          <a:xfrm flipV="1">
            <a:off x="5103890" y="5097938"/>
            <a:ext cx="433079" cy="156640"/>
          </a:xfrm>
          <a:prstGeom prst="straightConnector1">
            <a:avLst/>
          </a:prstGeom>
          <a:ln w="9525">
            <a:solidFill>
              <a:schemeClr val="bg1">
                <a:lumMod val="50000"/>
              </a:schemeClr>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77" name="直線矢印コネクタ 76">
            <a:extLst>
              <a:ext uri="{FF2B5EF4-FFF2-40B4-BE49-F238E27FC236}">
                <a16:creationId xmlns:a16="http://schemas.microsoft.com/office/drawing/2014/main" id="{DD1E4CE0-9614-744F-985E-2A324D472FAF}"/>
              </a:ext>
            </a:extLst>
          </p:cNvPr>
          <p:cNvCxnSpPr>
            <a:stCxn id="69" idx="6"/>
            <a:endCxn id="72" idx="2"/>
          </p:cNvCxnSpPr>
          <p:nvPr/>
        </p:nvCxnSpPr>
        <p:spPr>
          <a:xfrm flipV="1">
            <a:off x="5103890" y="5097938"/>
            <a:ext cx="433079" cy="662856"/>
          </a:xfrm>
          <a:prstGeom prst="straightConnector1">
            <a:avLst/>
          </a:prstGeom>
          <a:ln w="9525">
            <a:solidFill>
              <a:schemeClr val="bg1">
                <a:lumMod val="50000"/>
              </a:schemeClr>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78" name="直線矢印コネクタ 77">
            <a:extLst>
              <a:ext uri="{FF2B5EF4-FFF2-40B4-BE49-F238E27FC236}">
                <a16:creationId xmlns:a16="http://schemas.microsoft.com/office/drawing/2014/main" id="{E5D0064C-5D88-914A-9088-AFBB8DAD05B0}"/>
              </a:ext>
            </a:extLst>
          </p:cNvPr>
          <p:cNvCxnSpPr>
            <a:stCxn id="72" idx="6"/>
          </p:cNvCxnSpPr>
          <p:nvPr/>
        </p:nvCxnSpPr>
        <p:spPr>
          <a:xfrm flipV="1">
            <a:off x="5722026" y="5096388"/>
            <a:ext cx="243146" cy="1550"/>
          </a:xfrm>
          <a:prstGeom prst="straightConnector1">
            <a:avLst/>
          </a:prstGeom>
          <a:ln w="9525">
            <a:solidFill>
              <a:schemeClr val="bg1">
                <a:lumMod val="50000"/>
              </a:schemeClr>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79" name="直線矢印コネクタ 78">
            <a:extLst>
              <a:ext uri="{FF2B5EF4-FFF2-40B4-BE49-F238E27FC236}">
                <a16:creationId xmlns:a16="http://schemas.microsoft.com/office/drawing/2014/main" id="{01BF4FC1-6C21-4E48-8485-76A4F083E11C}"/>
              </a:ext>
            </a:extLst>
          </p:cNvPr>
          <p:cNvCxnSpPr/>
          <p:nvPr/>
        </p:nvCxnSpPr>
        <p:spPr>
          <a:xfrm>
            <a:off x="6626508" y="5096388"/>
            <a:ext cx="295690" cy="0"/>
          </a:xfrm>
          <a:prstGeom prst="straightConnector1">
            <a:avLst/>
          </a:prstGeom>
          <a:ln w="9525">
            <a:solidFill>
              <a:schemeClr val="bg1">
                <a:lumMod val="50000"/>
              </a:schemeClr>
            </a:solidFill>
            <a:tailEnd type="triangle"/>
          </a:ln>
          <a:effectLst/>
        </p:spPr>
        <p:style>
          <a:lnRef idx="1">
            <a:schemeClr val="accent1"/>
          </a:lnRef>
          <a:fillRef idx="0">
            <a:schemeClr val="accent1"/>
          </a:fillRef>
          <a:effectRef idx="0">
            <a:schemeClr val="accent1"/>
          </a:effectRef>
          <a:fontRef idx="minor">
            <a:schemeClr val="tx1"/>
          </a:fontRef>
        </p:style>
      </p:cxnSp>
      <p:sp>
        <p:nvSpPr>
          <p:cNvPr id="80" name="テキスト ボックス 79">
            <a:extLst>
              <a:ext uri="{FF2B5EF4-FFF2-40B4-BE49-F238E27FC236}">
                <a16:creationId xmlns:a16="http://schemas.microsoft.com/office/drawing/2014/main" id="{DDEEBB51-31A9-0245-972A-17B25E8B6713}"/>
              </a:ext>
            </a:extLst>
          </p:cNvPr>
          <p:cNvSpPr txBox="1"/>
          <p:nvPr/>
        </p:nvSpPr>
        <p:spPr>
          <a:xfrm>
            <a:off x="4748714" y="5985096"/>
            <a:ext cx="577081" cy="207749"/>
          </a:xfrm>
          <a:prstGeom prst="rect">
            <a:avLst/>
          </a:prstGeom>
          <a:noFill/>
          <a:ln w="9525">
            <a:noFill/>
          </a:ln>
        </p:spPr>
        <p:txBody>
          <a:bodyPr vert="horz" wrap="none" lIns="0" tIns="0" rIns="0" bIns="0" rtlCol="0">
            <a:spAutoFit/>
          </a:bodyPr>
          <a:lstStyle/>
          <a:p>
            <a:pPr marL="0" marR="0" lvl="0" indent="0" algn="l" defTabSz="914400" rtl="0" eaLnBrk="1" fontAlgn="base" latinLnBrk="0" hangingPunct="1">
              <a:lnSpc>
                <a:spcPct val="90000"/>
              </a:lnSpc>
              <a:spcBef>
                <a:spcPts val="400"/>
              </a:spcBef>
              <a:spcAft>
                <a:spcPct val="0"/>
              </a:spcAft>
              <a:buClr>
                <a:srgbClr val="000000"/>
              </a:buClr>
              <a:buSzPct val="100000"/>
              <a:buFontTx/>
              <a:buNone/>
              <a:tabLst/>
              <a:defRPr/>
            </a:pPr>
            <a:r>
              <a:rPr kumimoji="1" lang="ja-JP" altLang="en-US" sz="1500" b="0" i="0" u="none" strike="noStrike" kern="1200" cap="none" spc="0" normalizeH="0" baseline="0" noProof="0" dirty="0">
                <a:ln>
                  <a:noFill/>
                </a:ln>
                <a:solidFill>
                  <a:srgbClr val="000000"/>
                </a:solidFill>
                <a:effectLst/>
                <a:uLnTx/>
                <a:uFillTx/>
                <a:latin typeface="Arial Narrow"/>
                <a:ea typeface="MS PGothic" panose="020B0600070205080204" pitchFamily="50" charset="-128"/>
                <a:cs typeface="Arial Narrow" pitchFamily="34" charset="0"/>
              </a:rPr>
              <a:t>隠れ層</a:t>
            </a:r>
          </a:p>
        </p:txBody>
      </p:sp>
      <p:sp>
        <p:nvSpPr>
          <p:cNvPr id="81" name="テキスト ボックス 80">
            <a:extLst>
              <a:ext uri="{FF2B5EF4-FFF2-40B4-BE49-F238E27FC236}">
                <a16:creationId xmlns:a16="http://schemas.microsoft.com/office/drawing/2014/main" id="{3082C5A2-43AE-6346-89E9-B20A1B8F1A59}"/>
              </a:ext>
            </a:extLst>
          </p:cNvPr>
          <p:cNvSpPr txBox="1"/>
          <p:nvPr/>
        </p:nvSpPr>
        <p:spPr>
          <a:xfrm>
            <a:off x="5383176" y="5985096"/>
            <a:ext cx="577081" cy="207749"/>
          </a:xfrm>
          <a:prstGeom prst="rect">
            <a:avLst/>
          </a:prstGeom>
          <a:noFill/>
          <a:ln w="9525">
            <a:noFill/>
          </a:ln>
        </p:spPr>
        <p:txBody>
          <a:bodyPr vert="horz" wrap="none" lIns="0" tIns="0" rIns="0" bIns="0" rtlCol="0">
            <a:spAutoFit/>
          </a:bodyPr>
          <a:lstStyle/>
          <a:p>
            <a:pPr marL="0" marR="0" lvl="0" indent="0" algn="l" defTabSz="914400" rtl="0" eaLnBrk="1" fontAlgn="base" latinLnBrk="0" hangingPunct="1">
              <a:lnSpc>
                <a:spcPct val="90000"/>
              </a:lnSpc>
              <a:spcBef>
                <a:spcPts val="400"/>
              </a:spcBef>
              <a:spcAft>
                <a:spcPct val="0"/>
              </a:spcAft>
              <a:buClr>
                <a:srgbClr val="000000"/>
              </a:buClr>
              <a:buSzPct val="100000"/>
              <a:buFontTx/>
              <a:buNone/>
              <a:tabLst/>
              <a:defRPr/>
            </a:pPr>
            <a:r>
              <a:rPr kumimoji="1" lang="ja-JP" altLang="en-US" sz="1500" b="0" i="0" u="none" strike="noStrike" kern="1200" cap="none" spc="0" normalizeH="0" baseline="0" noProof="0" dirty="0">
                <a:ln>
                  <a:noFill/>
                </a:ln>
                <a:solidFill>
                  <a:srgbClr val="000000"/>
                </a:solidFill>
                <a:effectLst/>
                <a:uLnTx/>
                <a:uFillTx/>
                <a:latin typeface="Arial Narrow"/>
                <a:ea typeface="MS PGothic" panose="020B0600070205080204" pitchFamily="50" charset="-128"/>
                <a:cs typeface="Arial Narrow" pitchFamily="34" charset="0"/>
              </a:rPr>
              <a:t>出力層</a:t>
            </a:r>
          </a:p>
        </p:txBody>
      </p:sp>
      <p:sp>
        <p:nvSpPr>
          <p:cNvPr id="82" name="テキスト ボックス 81">
            <a:extLst>
              <a:ext uri="{FF2B5EF4-FFF2-40B4-BE49-F238E27FC236}">
                <a16:creationId xmlns:a16="http://schemas.microsoft.com/office/drawing/2014/main" id="{2290B2CE-ED3D-DF45-977F-63ADB4A87D5C}"/>
              </a:ext>
            </a:extLst>
          </p:cNvPr>
          <p:cNvSpPr txBox="1"/>
          <p:nvPr/>
        </p:nvSpPr>
        <p:spPr>
          <a:xfrm>
            <a:off x="6359816" y="5985095"/>
            <a:ext cx="769441" cy="207749"/>
          </a:xfrm>
          <a:prstGeom prst="rect">
            <a:avLst/>
          </a:prstGeom>
          <a:noFill/>
          <a:ln w="9525">
            <a:noFill/>
          </a:ln>
        </p:spPr>
        <p:txBody>
          <a:bodyPr vert="horz" wrap="none" lIns="0" tIns="0" rIns="0" bIns="0" rtlCol="0">
            <a:spAutoFit/>
          </a:bodyPr>
          <a:lstStyle/>
          <a:p>
            <a:pPr marL="0" marR="0" lvl="0" indent="0" algn="l" defTabSz="914400" rtl="0" eaLnBrk="1" fontAlgn="base" latinLnBrk="0" hangingPunct="1">
              <a:lnSpc>
                <a:spcPct val="90000"/>
              </a:lnSpc>
              <a:spcBef>
                <a:spcPts val="400"/>
              </a:spcBef>
              <a:spcAft>
                <a:spcPct val="0"/>
              </a:spcAft>
              <a:buClr>
                <a:srgbClr val="000000"/>
              </a:buClr>
              <a:buSzPct val="100000"/>
              <a:buFontTx/>
              <a:buNone/>
              <a:tabLst/>
              <a:defRPr/>
            </a:pPr>
            <a:r>
              <a:rPr kumimoji="1" lang="ja-JP" altLang="en-US" sz="1500" b="0" i="0" u="none" strike="noStrike" kern="1200" cap="none" spc="0" normalizeH="0" baseline="0" noProof="0">
                <a:ln>
                  <a:noFill/>
                </a:ln>
                <a:solidFill>
                  <a:srgbClr val="000000"/>
                </a:solidFill>
                <a:effectLst/>
                <a:uLnTx/>
                <a:uFillTx/>
                <a:latin typeface="Arial Narrow"/>
                <a:ea typeface="MS PGothic" panose="020B0600070205080204" pitchFamily="50" charset="-128"/>
                <a:cs typeface="Arial Narrow" pitchFamily="34" charset="0"/>
              </a:rPr>
              <a:t>最終出力</a:t>
            </a:r>
            <a:endParaRPr kumimoji="1" lang="ja-JP" altLang="en-US" sz="1500" b="0" i="0" u="none" strike="noStrike" kern="1200" cap="none" spc="0" normalizeH="0" baseline="0" noProof="0" dirty="0">
              <a:ln>
                <a:noFill/>
              </a:ln>
              <a:solidFill>
                <a:srgbClr val="000000"/>
              </a:solidFill>
              <a:effectLst/>
              <a:uLnTx/>
              <a:uFillTx/>
              <a:latin typeface="Arial Narrow"/>
              <a:ea typeface="MS PGothic" panose="020B0600070205080204" pitchFamily="50" charset="-128"/>
              <a:cs typeface="Arial Narrow" pitchFamily="34" charset="0"/>
            </a:endParaRPr>
          </a:p>
        </p:txBody>
      </p:sp>
      <p:sp>
        <p:nvSpPr>
          <p:cNvPr id="83" name="テキスト ボックス 82">
            <a:extLst>
              <a:ext uri="{FF2B5EF4-FFF2-40B4-BE49-F238E27FC236}">
                <a16:creationId xmlns:a16="http://schemas.microsoft.com/office/drawing/2014/main" id="{C85DBCD2-B67D-BE41-A044-0534F8D1F7DD}"/>
              </a:ext>
            </a:extLst>
          </p:cNvPr>
          <p:cNvSpPr txBox="1"/>
          <p:nvPr/>
        </p:nvSpPr>
        <p:spPr>
          <a:xfrm>
            <a:off x="7552654" y="5985096"/>
            <a:ext cx="577081" cy="207749"/>
          </a:xfrm>
          <a:prstGeom prst="rect">
            <a:avLst/>
          </a:prstGeom>
          <a:noFill/>
          <a:ln w="9525">
            <a:noFill/>
          </a:ln>
        </p:spPr>
        <p:txBody>
          <a:bodyPr vert="horz" wrap="none" lIns="0" tIns="0" rIns="0" bIns="0" rtlCol="0">
            <a:spAutoFit/>
          </a:bodyPr>
          <a:lstStyle/>
          <a:p>
            <a:pPr marL="0" marR="0" lvl="0" indent="0" algn="l" defTabSz="914400" rtl="0" eaLnBrk="1" fontAlgn="base" latinLnBrk="0" hangingPunct="1">
              <a:lnSpc>
                <a:spcPct val="90000"/>
              </a:lnSpc>
              <a:spcBef>
                <a:spcPts val="400"/>
              </a:spcBef>
              <a:spcAft>
                <a:spcPct val="0"/>
              </a:spcAft>
              <a:buClr>
                <a:srgbClr val="000000"/>
              </a:buClr>
              <a:buSzPct val="100000"/>
              <a:buFontTx/>
              <a:buNone/>
              <a:tabLst/>
              <a:defRPr/>
            </a:pPr>
            <a:r>
              <a:rPr kumimoji="1" lang="ja-JP" altLang="en-US" sz="1500" b="0" i="0" u="none" strike="noStrike" kern="1200" cap="none" spc="0" normalizeH="0" baseline="0" noProof="0" dirty="0">
                <a:ln>
                  <a:noFill/>
                </a:ln>
                <a:solidFill>
                  <a:srgbClr val="000000"/>
                </a:solidFill>
                <a:effectLst/>
                <a:uLnTx/>
                <a:uFillTx/>
                <a:latin typeface="Arial Narrow"/>
                <a:ea typeface="MS PGothic" panose="020B0600070205080204" pitchFamily="50" charset="-128"/>
                <a:cs typeface="Arial Narrow" pitchFamily="34" charset="0"/>
              </a:rPr>
              <a:t>隠れ層</a:t>
            </a:r>
          </a:p>
        </p:txBody>
      </p:sp>
      <p:sp>
        <p:nvSpPr>
          <p:cNvPr id="84" name="テキスト ボックス 83">
            <a:extLst>
              <a:ext uri="{FF2B5EF4-FFF2-40B4-BE49-F238E27FC236}">
                <a16:creationId xmlns:a16="http://schemas.microsoft.com/office/drawing/2014/main" id="{15299890-5B48-6D44-91F6-18B15B21C0BE}"/>
              </a:ext>
            </a:extLst>
          </p:cNvPr>
          <p:cNvSpPr txBox="1"/>
          <p:nvPr/>
        </p:nvSpPr>
        <p:spPr>
          <a:xfrm>
            <a:off x="8187116" y="5985096"/>
            <a:ext cx="577081" cy="207749"/>
          </a:xfrm>
          <a:prstGeom prst="rect">
            <a:avLst/>
          </a:prstGeom>
          <a:noFill/>
          <a:ln w="9525">
            <a:noFill/>
          </a:ln>
        </p:spPr>
        <p:txBody>
          <a:bodyPr vert="horz" wrap="none" lIns="0" tIns="0" rIns="0" bIns="0" rtlCol="0">
            <a:spAutoFit/>
          </a:bodyPr>
          <a:lstStyle/>
          <a:p>
            <a:pPr marL="0" marR="0" lvl="0" indent="0" algn="l" defTabSz="914400" rtl="0" eaLnBrk="1" fontAlgn="base" latinLnBrk="0" hangingPunct="1">
              <a:lnSpc>
                <a:spcPct val="90000"/>
              </a:lnSpc>
              <a:spcBef>
                <a:spcPts val="400"/>
              </a:spcBef>
              <a:spcAft>
                <a:spcPct val="0"/>
              </a:spcAft>
              <a:buClr>
                <a:srgbClr val="000000"/>
              </a:buClr>
              <a:buSzPct val="100000"/>
              <a:buFontTx/>
              <a:buNone/>
              <a:tabLst/>
              <a:defRPr/>
            </a:pPr>
            <a:r>
              <a:rPr kumimoji="1" lang="ja-JP" altLang="en-US" sz="1500" b="0" i="0" u="none" strike="noStrike" kern="1200" cap="none" spc="0" normalizeH="0" baseline="0" noProof="0" dirty="0">
                <a:ln>
                  <a:noFill/>
                </a:ln>
                <a:solidFill>
                  <a:srgbClr val="000000"/>
                </a:solidFill>
                <a:effectLst/>
                <a:uLnTx/>
                <a:uFillTx/>
                <a:latin typeface="Arial Narrow"/>
                <a:ea typeface="MS PGothic" panose="020B0600070205080204" pitchFamily="50" charset="-128"/>
                <a:cs typeface="Arial Narrow" pitchFamily="34" charset="0"/>
              </a:rPr>
              <a:t>出力層</a:t>
            </a:r>
          </a:p>
        </p:txBody>
      </p:sp>
      <p:sp>
        <p:nvSpPr>
          <p:cNvPr id="85" name="テキスト ボックス 84">
            <a:extLst>
              <a:ext uri="{FF2B5EF4-FFF2-40B4-BE49-F238E27FC236}">
                <a16:creationId xmlns:a16="http://schemas.microsoft.com/office/drawing/2014/main" id="{91D35D30-09B7-3744-97A4-6E3E6FC6F211}"/>
              </a:ext>
            </a:extLst>
          </p:cNvPr>
          <p:cNvSpPr txBox="1"/>
          <p:nvPr/>
        </p:nvSpPr>
        <p:spPr>
          <a:xfrm>
            <a:off x="9311395" y="5985095"/>
            <a:ext cx="769441" cy="207749"/>
          </a:xfrm>
          <a:prstGeom prst="rect">
            <a:avLst/>
          </a:prstGeom>
          <a:noFill/>
          <a:ln w="9525">
            <a:noFill/>
          </a:ln>
        </p:spPr>
        <p:txBody>
          <a:bodyPr vert="horz" wrap="none" lIns="0" tIns="0" rIns="0" bIns="0" rtlCol="0">
            <a:spAutoFit/>
          </a:bodyPr>
          <a:lstStyle/>
          <a:p>
            <a:pPr marL="0" marR="0" lvl="0" indent="0" algn="l" defTabSz="914400" rtl="0" eaLnBrk="1" fontAlgn="base" latinLnBrk="0" hangingPunct="1">
              <a:lnSpc>
                <a:spcPct val="90000"/>
              </a:lnSpc>
              <a:spcBef>
                <a:spcPts val="400"/>
              </a:spcBef>
              <a:spcAft>
                <a:spcPct val="0"/>
              </a:spcAft>
              <a:buClr>
                <a:srgbClr val="000000"/>
              </a:buClr>
              <a:buSzPct val="100000"/>
              <a:buFontTx/>
              <a:buNone/>
              <a:tabLst/>
              <a:defRPr/>
            </a:pPr>
            <a:r>
              <a:rPr kumimoji="1" lang="ja-JP" altLang="en-US" sz="1500" b="0" i="0" u="none" strike="noStrike" kern="1200" cap="none" spc="0" normalizeH="0" baseline="0" noProof="0" dirty="0">
                <a:ln>
                  <a:noFill/>
                </a:ln>
                <a:solidFill>
                  <a:srgbClr val="000000"/>
                </a:solidFill>
                <a:effectLst/>
                <a:uLnTx/>
                <a:uFillTx/>
                <a:latin typeface="Arial Narrow"/>
                <a:ea typeface="MS PGothic" panose="020B0600070205080204" pitchFamily="50" charset="-128"/>
                <a:cs typeface="Arial Narrow" pitchFamily="34" charset="0"/>
              </a:rPr>
              <a:t>最終出力</a:t>
            </a:r>
          </a:p>
        </p:txBody>
      </p:sp>
    </p:spTree>
    <p:extLst>
      <p:ext uri="{BB962C8B-B14F-4D97-AF65-F5344CB8AC3E}">
        <p14:creationId xmlns:p14="http://schemas.microsoft.com/office/powerpoint/2010/main" val="13962892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9B8E96F-8DEA-A149-93D2-59B3C6417495}"/>
              </a:ext>
            </a:extLst>
          </p:cNvPr>
          <p:cNvSpPr>
            <a:spLocks noGrp="1"/>
          </p:cNvSpPr>
          <p:nvPr>
            <p:ph type="title"/>
          </p:nvPr>
        </p:nvSpPr>
        <p:spPr/>
        <p:txBody>
          <a:bodyPr/>
          <a:lstStyle/>
          <a:p>
            <a:r>
              <a:rPr lang="en-US" altLang="ja-JP" dirty="0" err="1"/>
              <a:t>s</a:t>
            </a:r>
            <a:r>
              <a:rPr kumimoji="1" lang="en-US" altLang="ja-JP" dirty="0" err="1"/>
              <a:t>oftmax</a:t>
            </a:r>
            <a:r>
              <a:rPr kumimoji="1" lang="en-US" altLang="ja-JP" dirty="0"/>
              <a:t> function</a:t>
            </a:r>
            <a:endParaRPr kumimoji="1" lang="ja-JP" altLang="en-US"/>
          </a:p>
        </p:txBody>
      </p:sp>
      <p:cxnSp>
        <p:nvCxnSpPr>
          <p:cNvPr id="4" name="直線矢印コネクタ 3">
            <a:extLst>
              <a:ext uri="{FF2B5EF4-FFF2-40B4-BE49-F238E27FC236}">
                <a16:creationId xmlns:a16="http://schemas.microsoft.com/office/drawing/2014/main" id="{0504F7EE-82E7-F644-8D20-1C14129FBFF4}"/>
              </a:ext>
            </a:extLst>
          </p:cNvPr>
          <p:cNvCxnSpPr>
            <a:stCxn id="31" idx="3"/>
            <a:endCxn id="50" idx="2"/>
          </p:cNvCxnSpPr>
          <p:nvPr/>
        </p:nvCxnSpPr>
        <p:spPr>
          <a:xfrm>
            <a:off x="4374521" y="5399505"/>
            <a:ext cx="3374662" cy="9254"/>
          </a:xfrm>
          <a:prstGeom prst="straightConnector1">
            <a:avLst/>
          </a:prstGeom>
          <a:ln w="9525">
            <a:solidFill>
              <a:schemeClr val="bg1">
                <a:lumMod val="50000"/>
              </a:schemeClr>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5" name="直線矢印コネクタ 4">
            <a:extLst>
              <a:ext uri="{FF2B5EF4-FFF2-40B4-BE49-F238E27FC236}">
                <a16:creationId xmlns:a16="http://schemas.microsoft.com/office/drawing/2014/main" id="{C2C096DA-6640-3442-8162-F107726FFC31}"/>
              </a:ext>
            </a:extLst>
          </p:cNvPr>
          <p:cNvCxnSpPr>
            <a:stCxn id="30" idx="3"/>
            <a:endCxn id="48" idx="2"/>
          </p:cNvCxnSpPr>
          <p:nvPr/>
        </p:nvCxnSpPr>
        <p:spPr>
          <a:xfrm>
            <a:off x="4374521" y="4371504"/>
            <a:ext cx="3376785" cy="2993"/>
          </a:xfrm>
          <a:prstGeom prst="straightConnector1">
            <a:avLst/>
          </a:prstGeom>
          <a:ln w="9525">
            <a:solidFill>
              <a:schemeClr val="bg1">
                <a:lumMod val="50000"/>
              </a:schemeClr>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6" name="直線矢印コネクタ 5">
            <a:extLst>
              <a:ext uri="{FF2B5EF4-FFF2-40B4-BE49-F238E27FC236}">
                <a16:creationId xmlns:a16="http://schemas.microsoft.com/office/drawing/2014/main" id="{4A3E01D3-3E9F-8547-90BB-EAB30071BD4B}"/>
              </a:ext>
            </a:extLst>
          </p:cNvPr>
          <p:cNvCxnSpPr>
            <a:stCxn id="29" idx="3"/>
            <a:endCxn id="49" idx="2"/>
          </p:cNvCxnSpPr>
          <p:nvPr/>
        </p:nvCxnSpPr>
        <p:spPr>
          <a:xfrm>
            <a:off x="4374521" y="3325084"/>
            <a:ext cx="3376785" cy="15151"/>
          </a:xfrm>
          <a:prstGeom prst="straightConnector1">
            <a:avLst/>
          </a:prstGeom>
          <a:ln w="9525">
            <a:solidFill>
              <a:schemeClr val="bg1">
                <a:lumMod val="50000"/>
              </a:schemeClr>
            </a:solidFill>
            <a:tailEnd type="triangle"/>
          </a:ln>
          <a:effectLst/>
        </p:spPr>
        <p:style>
          <a:lnRef idx="1">
            <a:schemeClr val="accent1"/>
          </a:lnRef>
          <a:fillRef idx="0">
            <a:schemeClr val="accent1"/>
          </a:fillRef>
          <a:effectRef idx="0">
            <a:schemeClr val="accent1"/>
          </a:effectRef>
          <a:fontRef idx="minor">
            <a:schemeClr val="tx1"/>
          </a:fontRef>
        </p:style>
      </p:cxnSp>
      <p:sp>
        <p:nvSpPr>
          <p:cNvPr id="7" name="正方形/長方形 6">
            <a:extLst>
              <a:ext uri="{FF2B5EF4-FFF2-40B4-BE49-F238E27FC236}">
                <a16:creationId xmlns:a16="http://schemas.microsoft.com/office/drawing/2014/main" id="{BB9F641A-1F02-A146-9CDC-A8C0AE25A1AC}"/>
              </a:ext>
            </a:extLst>
          </p:cNvPr>
          <p:cNvSpPr/>
          <p:nvPr/>
        </p:nvSpPr>
        <p:spPr>
          <a:xfrm>
            <a:off x="4898353" y="2644838"/>
            <a:ext cx="2242457" cy="3618720"/>
          </a:xfrm>
          <a:prstGeom prst="rect">
            <a:avLst/>
          </a:prstGeom>
          <a:solidFill>
            <a:srgbClr val="FCFBF6"/>
          </a:solidFill>
          <a:ln w="12700">
            <a:solidFill>
              <a:schemeClr val="bg1">
                <a:lumMod val="50000"/>
              </a:schemeClr>
            </a:solidFill>
          </a:ln>
          <a:effectLst/>
        </p:spPr>
        <p:style>
          <a:lnRef idx="1">
            <a:schemeClr val="accent1"/>
          </a:lnRef>
          <a:fillRef idx="0">
            <a:schemeClr val="accent1"/>
          </a:fillRef>
          <a:effectRef idx="0">
            <a:schemeClr val="accent1"/>
          </a:effectRef>
          <a:fontRef idx="minor">
            <a:schemeClr val="tx1"/>
          </a:fontRef>
        </p:style>
        <p:txBody>
          <a:bodyPr lIns="72000" tIns="72000" rIns="72000" bIns="72000" rtlCol="0" anchor="t" anchorCtr="0">
            <a:noAutofit/>
          </a:bodyPr>
          <a:lstStyle/>
          <a:p>
            <a:pPr marL="0" marR="0" lvl="0" indent="0" algn="l" defTabSz="914400" rtl="0" eaLnBrk="1" fontAlgn="base" latinLnBrk="0" hangingPunct="1">
              <a:lnSpc>
                <a:spcPct val="90000"/>
              </a:lnSpc>
              <a:spcBef>
                <a:spcPts val="400"/>
              </a:spcBef>
              <a:spcAft>
                <a:spcPct val="0"/>
              </a:spcAft>
              <a:buClrTx/>
              <a:buSzTx/>
              <a:buFontTx/>
              <a:buNone/>
              <a:tabLst/>
              <a:defRPr/>
            </a:pPr>
            <a:endParaRPr kumimoji="1" lang="ja-JP" altLang="en-US" sz="1500" b="0" i="0" u="none" strike="noStrike" kern="1200" cap="none" spc="0" normalizeH="0" baseline="0" noProof="0" dirty="0">
              <a:ln>
                <a:noFill/>
              </a:ln>
              <a:solidFill>
                <a:srgbClr val="000000"/>
              </a:solidFill>
              <a:effectLst/>
              <a:uLnTx/>
              <a:uFillTx/>
              <a:latin typeface="Arial Narrow"/>
              <a:ea typeface="MS PGothic" panose="020B0600070205080204" pitchFamily="50" charset="-128"/>
              <a:cs typeface="+mn-cs"/>
            </a:endParaRPr>
          </a:p>
        </p:txBody>
      </p:sp>
      <p:sp>
        <p:nvSpPr>
          <p:cNvPr id="8" name="テキスト プレースホルダー 2">
            <a:extLst>
              <a:ext uri="{FF2B5EF4-FFF2-40B4-BE49-F238E27FC236}">
                <a16:creationId xmlns:a16="http://schemas.microsoft.com/office/drawing/2014/main" id="{30CE5F67-9710-0541-8C0E-F5858562FA7F}"/>
              </a:ext>
            </a:extLst>
          </p:cNvPr>
          <p:cNvSpPr txBox="1">
            <a:spLocks/>
          </p:cNvSpPr>
          <p:nvPr/>
        </p:nvSpPr>
        <p:spPr>
          <a:xfrm>
            <a:off x="1094554" y="1563078"/>
            <a:ext cx="10002892" cy="335989"/>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2400" u="sng"/>
              <a:t>出力の合計が</a:t>
            </a:r>
            <a:r>
              <a:rPr lang="en-US" altLang="ja-JP" sz="2400" u="sng" dirty="0"/>
              <a:t>1</a:t>
            </a:r>
            <a:r>
              <a:rPr lang="ja-JP" altLang="en-US" sz="2400" u="sng"/>
              <a:t>になり、各ノードの出力が確率として扱えるようになる</a:t>
            </a:r>
            <a:endParaRPr lang="ja-JP" altLang="en-US" sz="2400" u="sng" dirty="0"/>
          </a:p>
        </p:txBody>
      </p:sp>
      <p:sp>
        <p:nvSpPr>
          <p:cNvPr id="9" name="円/楕円 8">
            <a:extLst>
              <a:ext uri="{FF2B5EF4-FFF2-40B4-BE49-F238E27FC236}">
                <a16:creationId xmlns:a16="http://schemas.microsoft.com/office/drawing/2014/main" id="{48C3A04A-DCB4-B347-A938-0315E355F442}"/>
              </a:ext>
            </a:extLst>
          </p:cNvPr>
          <p:cNvSpPr/>
          <p:nvPr/>
        </p:nvSpPr>
        <p:spPr>
          <a:xfrm>
            <a:off x="2253881" y="2366428"/>
            <a:ext cx="335666" cy="335666"/>
          </a:xfrm>
          <a:prstGeom prst="ellipse">
            <a:avLst/>
          </a:prstGeom>
          <a:ln w="9525">
            <a:solidFill>
              <a:schemeClr val="bg1">
                <a:lumMod val="50000"/>
              </a:schemeClr>
            </a:solidFill>
          </a:ln>
          <a:effectLst/>
        </p:spPr>
        <p:style>
          <a:lnRef idx="1">
            <a:schemeClr val="accent1"/>
          </a:lnRef>
          <a:fillRef idx="0">
            <a:schemeClr val="accent1"/>
          </a:fillRef>
          <a:effectRef idx="0">
            <a:schemeClr val="accent1"/>
          </a:effectRef>
          <a:fontRef idx="minor">
            <a:schemeClr val="tx1"/>
          </a:fontRef>
        </p:style>
        <p:txBody>
          <a:bodyPr lIns="72000" tIns="72000" rIns="72000" bIns="72000" rtlCol="0" anchor="t" anchorCtr="0">
            <a:noAutofit/>
          </a:bodyPr>
          <a:lstStyle/>
          <a:p>
            <a:pPr marL="0" marR="0" lvl="0" indent="0" algn="l" defTabSz="914400" rtl="0" eaLnBrk="1" fontAlgn="base" latinLnBrk="0" hangingPunct="1">
              <a:lnSpc>
                <a:spcPct val="90000"/>
              </a:lnSpc>
              <a:spcBef>
                <a:spcPts val="400"/>
              </a:spcBef>
              <a:spcAft>
                <a:spcPct val="0"/>
              </a:spcAft>
              <a:buClrTx/>
              <a:buSzTx/>
              <a:buFontTx/>
              <a:buNone/>
              <a:tabLst/>
              <a:defRPr/>
            </a:pPr>
            <a:endParaRPr kumimoji="1" lang="ja-JP" altLang="en-US" sz="1500" b="0" i="0" u="none" strike="noStrike" kern="1200" cap="none" spc="0" normalizeH="0" baseline="0" noProof="0" dirty="0">
              <a:ln>
                <a:noFill/>
              </a:ln>
              <a:solidFill>
                <a:srgbClr val="000000"/>
              </a:solidFill>
              <a:effectLst/>
              <a:uLnTx/>
              <a:uFillTx/>
              <a:latin typeface="Arial Narrow"/>
              <a:ea typeface="MS PGothic" panose="020B0600070205080204" pitchFamily="50" charset="-128"/>
              <a:cs typeface="+mn-cs"/>
            </a:endParaRPr>
          </a:p>
        </p:txBody>
      </p:sp>
      <p:sp>
        <p:nvSpPr>
          <p:cNvPr id="10" name="円/楕円 9">
            <a:extLst>
              <a:ext uri="{FF2B5EF4-FFF2-40B4-BE49-F238E27FC236}">
                <a16:creationId xmlns:a16="http://schemas.microsoft.com/office/drawing/2014/main" id="{1F62C5D2-E771-2A43-A919-D2E31945F305}"/>
              </a:ext>
            </a:extLst>
          </p:cNvPr>
          <p:cNvSpPr/>
          <p:nvPr/>
        </p:nvSpPr>
        <p:spPr>
          <a:xfrm>
            <a:off x="2253881" y="2768508"/>
            <a:ext cx="335666" cy="335666"/>
          </a:xfrm>
          <a:prstGeom prst="ellipse">
            <a:avLst/>
          </a:prstGeom>
          <a:ln w="9525">
            <a:solidFill>
              <a:schemeClr val="bg1">
                <a:lumMod val="50000"/>
              </a:schemeClr>
            </a:solidFill>
          </a:ln>
          <a:effectLst/>
        </p:spPr>
        <p:style>
          <a:lnRef idx="1">
            <a:schemeClr val="accent1"/>
          </a:lnRef>
          <a:fillRef idx="0">
            <a:schemeClr val="accent1"/>
          </a:fillRef>
          <a:effectRef idx="0">
            <a:schemeClr val="accent1"/>
          </a:effectRef>
          <a:fontRef idx="minor">
            <a:schemeClr val="tx1"/>
          </a:fontRef>
        </p:style>
        <p:txBody>
          <a:bodyPr lIns="72000" tIns="72000" rIns="72000" bIns="72000" rtlCol="0" anchor="t" anchorCtr="0">
            <a:noAutofit/>
          </a:bodyPr>
          <a:lstStyle/>
          <a:p>
            <a:pPr marL="0" marR="0" lvl="0" indent="0" algn="l" defTabSz="914400" rtl="0" eaLnBrk="1" fontAlgn="base" latinLnBrk="0" hangingPunct="1">
              <a:lnSpc>
                <a:spcPct val="90000"/>
              </a:lnSpc>
              <a:spcBef>
                <a:spcPts val="400"/>
              </a:spcBef>
              <a:spcAft>
                <a:spcPct val="0"/>
              </a:spcAft>
              <a:buClrTx/>
              <a:buSzTx/>
              <a:buFontTx/>
              <a:buNone/>
              <a:tabLst/>
              <a:defRPr/>
            </a:pPr>
            <a:endParaRPr kumimoji="1" lang="ja-JP" altLang="en-US" sz="1500" b="0" i="0" u="none" strike="noStrike" kern="1200" cap="none" spc="0" normalizeH="0" baseline="0" noProof="0" dirty="0">
              <a:ln>
                <a:noFill/>
              </a:ln>
              <a:solidFill>
                <a:srgbClr val="000000"/>
              </a:solidFill>
              <a:effectLst/>
              <a:uLnTx/>
              <a:uFillTx/>
              <a:latin typeface="Arial Narrow"/>
              <a:ea typeface="MS PGothic" panose="020B0600070205080204" pitchFamily="50" charset="-128"/>
              <a:cs typeface="+mn-cs"/>
            </a:endParaRPr>
          </a:p>
        </p:txBody>
      </p:sp>
      <p:sp>
        <p:nvSpPr>
          <p:cNvPr id="11" name="円/楕円 10">
            <a:extLst>
              <a:ext uri="{FF2B5EF4-FFF2-40B4-BE49-F238E27FC236}">
                <a16:creationId xmlns:a16="http://schemas.microsoft.com/office/drawing/2014/main" id="{789963D2-89C8-8D4F-84F8-5030A4499AB5}"/>
              </a:ext>
            </a:extLst>
          </p:cNvPr>
          <p:cNvSpPr/>
          <p:nvPr/>
        </p:nvSpPr>
        <p:spPr>
          <a:xfrm>
            <a:off x="2253881" y="3170588"/>
            <a:ext cx="335666" cy="335666"/>
          </a:xfrm>
          <a:prstGeom prst="ellipse">
            <a:avLst/>
          </a:prstGeom>
          <a:ln w="9525">
            <a:solidFill>
              <a:schemeClr val="bg1">
                <a:lumMod val="50000"/>
              </a:schemeClr>
            </a:solidFill>
          </a:ln>
          <a:effectLst/>
        </p:spPr>
        <p:style>
          <a:lnRef idx="1">
            <a:schemeClr val="accent1"/>
          </a:lnRef>
          <a:fillRef idx="0">
            <a:schemeClr val="accent1"/>
          </a:fillRef>
          <a:effectRef idx="0">
            <a:schemeClr val="accent1"/>
          </a:effectRef>
          <a:fontRef idx="minor">
            <a:schemeClr val="tx1"/>
          </a:fontRef>
        </p:style>
        <p:txBody>
          <a:bodyPr lIns="72000" tIns="72000" rIns="72000" bIns="72000" rtlCol="0" anchor="t" anchorCtr="0">
            <a:noAutofit/>
          </a:bodyPr>
          <a:lstStyle/>
          <a:p>
            <a:pPr marL="0" marR="0" lvl="0" indent="0" algn="l" defTabSz="914400" rtl="0" eaLnBrk="1" fontAlgn="base" latinLnBrk="0" hangingPunct="1">
              <a:lnSpc>
                <a:spcPct val="90000"/>
              </a:lnSpc>
              <a:spcBef>
                <a:spcPts val="400"/>
              </a:spcBef>
              <a:spcAft>
                <a:spcPct val="0"/>
              </a:spcAft>
              <a:buClrTx/>
              <a:buSzTx/>
              <a:buFontTx/>
              <a:buNone/>
              <a:tabLst/>
              <a:defRPr/>
            </a:pPr>
            <a:endParaRPr kumimoji="1" lang="ja-JP" altLang="en-US" sz="1500" b="0" i="0" u="none" strike="noStrike" kern="1200" cap="none" spc="0" normalizeH="0" baseline="0" noProof="0" dirty="0">
              <a:ln>
                <a:noFill/>
              </a:ln>
              <a:solidFill>
                <a:srgbClr val="000000"/>
              </a:solidFill>
              <a:effectLst/>
              <a:uLnTx/>
              <a:uFillTx/>
              <a:latin typeface="Arial Narrow"/>
              <a:ea typeface="MS PGothic" panose="020B0600070205080204" pitchFamily="50" charset="-128"/>
              <a:cs typeface="+mn-cs"/>
            </a:endParaRPr>
          </a:p>
        </p:txBody>
      </p:sp>
      <p:sp>
        <p:nvSpPr>
          <p:cNvPr id="12" name="円/楕円 11">
            <a:extLst>
              <a:ext uri="{FF2B5EF4-FFF2-40B4-BE49-F238E27FC236}">
                <a16:creationId xmlns:a16="http://schemas.microsoft.com/office/drawing/2014/main" id="{B6D5811B-D0AE-6343-BC92-B45E8601E189}"/>
              </a:ext>
            </a:extLst>
          </p:cNvPr>
          <p:cNvSpPr/>
          <p:nvPr/>
        </p:nvSpPr>
        <p:spPr>
          <a:xfrm>
            <a:off x="2253881" y="5985148"/>
            <a:ext cx="335666" cy="335666"/>
          </a:xfrm>
          <a:prstGeom prst="ellipse">
            <a:avLst/>
          </a:prstGeom>
          <a:ln w="9525">
            <a:solidFill>
              <a:schemeClr val="bg1">
                <a:lumMod val="50000"/>
              </a:schemeClr>
            </a:solidFill>
          </a:ln>
          <a:effectLst/>
        </p:spPr>
        <p:style>
          <a:lnRef idx="1">
            <a:schemeClr val="accent1"/>
          </a:lnRef>
          <a:fillRef idx="0">
            <a:schemeClr val="accent1"/>
          </a:fillRef>
          <a:effectRef idx="0">
            <a:schemeClr val="accent1"/>
          </a:effectRef>
          <a:fontRef idx="minor">
            <a:schemeClr val="tx1"/>
          </a:fontRef>
        </p:style>
        <p:txBody>
          <a:bodyPr lIns="72000" tIns="72000" rIns="72000" bIns="72000" rtlCol="0" anchor="t" anchorCtr="0">
            <a:noAutofit/>
          </a:bodyPr>
          <a:lstStyle/>
          <a:p>
            <a:pPr marL="0" marR="0" lvl="0" indent="0" algn="l" defTabSz="914400" rtl="0" eaLnBrk="1" fontAlgn="base" latinLnBrk="0" hangingPunct="1">
              <a:lnSpc>
                <a:spcPct val="90000"/>
              </a:lnSpc>
              <a:spcBef>
                <a:spcPts val="400"/>
              </a:spcBef>
              <a:spcAft>
                <a:spcPct val="0"/>
              </a:spcAft>
              <a:buClrTx/>
              <a:buSzTx/>
              <a:buFontTx/>
              <a:buNone/>
              <a:tabLst/>
              <a:defRPr/>
            </a:pPr>
            <a:endParaRPr kumimoji="1" lang="ja-JP" altLang="en-US" sz="1500" b="0" i="0" u="none" strike="noStrike" kern="1200" cap="none" spc="0" normalizeH="0" baseline="0" noProof="0" dirty="0">
              <a:ln>
                <a:noFill/>
              </a:ln>
              <a:solidFill>
                <a:srgbClr val="000000"/>
              </a:solidFill>
              <a:effectLst/>
              <a:uLnTx/>
              <a:uFillTx/>
              <a:latin typeface="Arial Narrow"/>
              <a:ea typeface="MS PGothic" panose="020B0600070205080204" pitchFamily="50" charset="-128"/>
              <a:cs typeface="+mn-cs"/>
            </a:endParaRPr>
          </a:p>
        </p:txBody>
      </p:sp>
      <p:sp>
        <p:nvSpPr>
          <p:cNvPr id="13" name="円/楕円 12">
            <a:extLst>
              <a:ext uri="{FF2B5EF4-FFF2-40B4-BE49-F238E27FC236}">
                <a16:creationId xmlns:a16="http://schemas.microsoft.com/office/drawing/2014/main" id="{E11E9DE2-BE6F-9E4F-B0CE-BA6E2D0730EB}"/>
              </a:ext>
            </a:extLst>
          </p:cNvPr>
          <p:cNvSpPr/>
          <p:nvPr/>
        </p:nvSpPr>
        <p:spPr>
          <a:xfrm>
            <a:off x="3505876" y="4195776"/>
            <a:ext cx="335666" cy="335666"/>
          </a:xfrm>
          <a:prstGeom prst="ellipse">
            <a:avLst/>
          </a:prstGeom>
          <a:ln w="9525">
            <a:solidFill>
              <a:schemeClr val="bg1">
                <a:lumMod val="50000"/>
              </a:schemeClr>
            </a:solidFill>
          </a:ln>
          <a:effectLst/>
        </p:spPr>
        <p:style>
          <a:lnRef idx="1">
            <a:schemeClr val="accent1"/>
          </a:lnRef>
          <a:fillRef idx="0">
            <a:schemeClr val="accent1"/>
          </a:fillRef>
          <a:effectRef idx="0">
            <a:schemeClr val="accent1"/>
          </a:effectRef>
          <a:fontRef idx="minor">
            <a:schemeClr val="tx1"/>
          </a:fontRef>
        </p:style>
        <p:txBody>
          <a:bodyPr lIns="72000" tIns="72000" rIns="72000" bIns="72000" rtlCol="0" anchor="t" anchorCtr="0">
            <a:noAutofit/>
          </a:bodyPr>
          <a:lstStyle/>
          <a:p>
            <a:pPr marL="0" marR="0" lvl="0" indent="0" algn="l" defTabSz="914400" rtl="0" eaLnBrk="1" fontAlgn="base" latinLnBrk="0" hangingPunct="1">
              <a:lnSpc>
                <a:spcPct val="90000"/>
              </a:lnSpc>
              <a:spcBef>
                <a:spcPts val="400"/>
              </a:spcBef>
              <a:spcAft>
                <a:spcPct val="0"/>
              </a:spcAft>
              <a:buClrTx/>
              <a:buSzTx/>
              <a:buFontTx/>
              <a:buNone/>
              <a:tabLst/>
              <a:defRPr/>
            </a:pPr>
            <a:endParaRPr kumimoji="1" lang="ja-JP" altLang="en-US" sz="1500" b="0" i="0" u="none" strike="noStrike" kern="1200" cap="none" spc="0" normalizeH="0" baseline="0" noProof="0" dirty="0">
              <a:ln>
                <a:noFill/>
              </a:ln>
              <a:solidFill>
                <a:srgbClr val="000000"/>
              </a:solidFill>
              <a:effectLst/>
              <a:uLnTx/>
              <a:uFillTx/>
              <a:latin typeface="Arial Narrow"/>
              <a:ea typeface="MS PGothic" panose="020B0600070205080204" pitchFamily="50" charset="-128"/>
              <a:cs typeface="+mn-cs"/>
            </a:endParaRPr>
          </a:p>
        </p:txBody>
      </p:sp>
      <p:cxnSp>
        <p:nvCxnSpPr>
          <p:cNvPr id="14" name="直線矢印コネクタ 13">
            <a:extLst>
              <a:ext uri="{FF2B5EF4-FFF2-40B4-BE49-F238E27FC236}">
                <a16:creationId xmlns:a16="http://schemas.microsoft.com/office/drawing/2014/main" id="{6EA927B1-C7CA-FF40-93F5-950E9EAEFB6F}"/>
              </a:ext>
            </a:extLst>
          </p:cNvPr>
          <p:cNvCxnSpPr/>
          <p:nvPr/>
        </p:nvCxnSpPr>
        <p:spPr>
          <a:xfrm>
            <a:off x="2589547" y="2534261"/>
            <a:ext cx="916329" cy="1829348"/>
          </a:xfrm>
          <a:prstGeom prst="straightConnector1">
            <a:avLst/>
          </a:prstGeom>
          <a:ln w="9525">
            <a:solidFill>
              <a:schemeClr val="bg1">
                <a:lumMod val="50000"/>
              </a:schemeClr>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F817385E-15C4-AE47-92A3-C0151CA3C680}"/>
              </a:ext>
            </a:extLst>
          </p:cNvPr>
          <p:cNvCxnSpPr/>
          <p:nvPr/>
        </p:nvCxnSpPr>
        <p:spPr>
          <a:xfrm>
            <a:off x="2423836" y="3681611"/>
            <a:ext cx="0" cy="2165162"/>
          </a:xfrm>
          <a:prstGeom prst="line">
            <a:avLst/>
          </a:prstGeom>
          <a:ln w="63500">
            <a:solidFill>
              <a:schemeClr val="bg1">
                <a:lumMod val="50000"/>
              </a:schemeClr>
            </a:solidFill>
            <a:prstDash val="sysDot"/>
          </a:ln>
          <a:effectLst/>
        </p:spPr>
        <p:style>
          <a:lnRef idx="1">
            <a:schemeClr val="accent1"/>
          </a:lnRef>
          <a:fillRef idx="0">
            <a:schemeClr val="accent1"/>
          </a:fillRef>
          <a:effectRef idx="0">
            <a:schemeClr val="accent1"/>
          </a:effectRef>
          <a:fontRef idx="minor">
            <a:schemeClr val="tx1"/>
          </a:fontRef>
        </p:style>
      </p:cxnSp>
      <p:cxnSp>
        <p:nvCxnSpPr>
          <p:cNvPr id="16" name="直線矢印コネクタ 15">
            <a:extLst>
              <a:ext uri="{FF2B5EF4-FFF2-40B4-BE49-F238E27FC236}">
                <a16:creationId xmlns:a16="http://schemas.microsoft.com/office/drawing/2014/main" id="{50558C64-1E31-2644-8661-99E18111A660}"/>
              </a:ext>
            </a:extLst>
          </p:cNvPr>
          <p:cNvCxnSpPr/>
          <p:nvPr/>
        </p:nvCxnSpPr>
        <p:spPr>
          <a:xfrm>
            <a:off x="2589547" y="2936341"/>
            <a:ext cx="916329" cy="1427268"/>
          </a:xfrm>
          <a:prstGeom prst="straightConnector1">
            <a:avLst/>
          </a:prstGeom>
          <a:ln w="9525">
            <a:solidFill>
              <a:schemeClr val="bg1">
                <a:lumMod val="50000"/>
              </a:schemeClr>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17" name="直線矢印コネクタ 16">
            <a:extLst>
              <a:ext uri="{FF2B5EF4-FFF2-40B4-BE49-F238E27FC236}">
                <a16:creationId xmlns:a16="http://schemas.microsoft.com/office/drawing/2014/main" id="{DFF97537-C63E-FB42-BC53-C974EEE783CB}"/>
              </a:ext>
            </a:extLst>
          </p:cNvPr>
          <p:cNvCxnSpPr/>
          <p:nvPr/>
        </p:nvCxnSpPr>
        <p:spPr>
          <a:xfrm>
            <a:off x="2589547" y="3338421"/>
            <a:ext cx="916329" cy="1025188"/>
          </a:xfrm>
          <a:prstGeom prst="straightConnector1">
            <a:avLst/>
          </a:prstGeom>
          <a:ln w="9525">
            <a:solidFill>
              <a:schemeClr val="bg1">
                <a:lumMod val="50000"/>
              </a:schemeClr>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18" name="直線矢印コネクタ 17">
            <a:extLst>
              <a:ext uri="{FF2B5EF4-FFF2-40B4-BE49-F238E27FC236}">
                <a16:creationId xmlns:a16="http://schemas.microsoft.com/office/drawing/2014/main" id="{2FD795B0-D1F8-C849-A76D-785C9605B99A}"/>
              </a:ext>
            </a:extLst>
          </p:cNvPr>
          <p:cNvCxnSpPr/>
          <p:nvPr/>
        </p:nvCxnSpPr>
        <p:spPr>
          <a:xfrm flipV="1">
            <a:off x="2589547" y="4363609"/>
            <a:ext cx="916329" cy="1789372"/>
          </a:xfrm>
          <a:prstGeom prst="straightConnector1">
            <a:avLst/>
          </a:prstGeom>
          <a:ln w="9525">
            <a:solidFill>
              <a:schemeClr val="bg1">
                <a:lumMod val="50000"/>
              </a:schemeClr>
            </a:solidFill>
            <a:tailEnd type="triangle"/>
          </a:ln>
          <a:effectLst/>
        </p:spPr>
        <p:style>
          <a:lnRef idx="1">
            <a:schemeClr val="accent1"/>
          </a:lnRef>
          <a:fillRef idx="0">
            <a:schemeClr val="accent1"/>
          </a:fillRef>
          <a:effectRef idx="0">
            <a:schemeClr val="accent1"/>
          </a:effectRef>
          <a:fontRef idx="minor">
            <a:schemeClr val="tx1"/>
          </a:fontRef>
        </p:style>
      </p:cxnSp>
      <p:sp>
        <p:nvSpPr>
          <p:cNvPr id="19" name="円/楕円 18">
            <a:extLst>
              <a:ext uri="{FF2B5EF4-FFF2-40B4-BE49-F238E27FC236}">
                <a16:creationId xmlns:a16="http://schemas.microsoft.com/office/drawing/2014/main" id="{2A6BC4DA-B34D-864F-ACBA-EE80839A01F3}"/>
              </a:ext>
            </a:extLst>
          </p:cNvPr>
          <p:cNvSpPr/>
          <p:nvPr/>
        </p:nvSpPr>
        <p:spPr>
          <a:xfrm>
            <a:off x="3505876" y="3161514"/>
            <a:ext cx="335666" cy="335666"/>
          </a:xfrm>
          <a:prstGeom prst="ellipse">
            <a:avLst/>
          </a:prstGeom>
          <a:ln w="9525">
            <a:solidFill>
              <a:schemeClr val="bg1">
                <a:lumMod val="50000"/>
              </a:schemeClr>
            </a:solidFill>
          </a:ln>
          <a:effectLst/>
        </p:spPr>
        <p:style>
          <a:lnRef idx="1">
            <a:schemeClr val="accent1"/>
          </a:lnRef>
          <a:fillRef idx="0">
            <a:schemeClr val="accent1"/>
          </a:fillRef>
          <a:effectRef idx="0">
            <a:schemeClr val="accent1"/>
          </a:effectRef>
          <a:fontRef idx="minor">
            <a:schemeClr val="tx1"/>
          </a:fontRef>
        </p:style>
        <p:txBody>
          <a:bodyPr lIns="72000" tIns="72000" rIns="72000" bIns="72000" rtlCol="0" anchor="t" anchorCtr="0">
            <a:noAutofit/>
          </a:bodyPr>
          <a:lstStyle/>
          <a:p>
            <a:pPr marL="0" marR="0" lvl="0" indent="0" algn="l" defTabSz="914400" rtl="0" eaLnBrk="1" fontAlgn="base" latinLnBrk="0" hangingPunct="1">
              <a:lnSpc>
                <a:spcPct val="90000"/>
              </a:lnSpc>
              <a:spcBef>
                <a:spcPts val="400"/>
              </a:spcBef>
              <a:spcAft>
                <a:spcPct val="0"/>
              </a:spcAft>
              <a:buClrTx/>
              <a:buSzTx/>
              <a:buFontTx/>
              <a:buNone/>
              <a:tabLst/>
              <a:defRPr/>
            </a:pPr>
            <a:endParaRPr kumimoji="1" lang="ja-JP" altLang="en-US" sz="1500" b="0" i="0" u="none" strike="noStrike" kern="1200" cap="none" spc="0" normalizeH="0" baseline="0" noProof="0" dirty="0">
              <a:ln>
                <a:noFill/>
              </a:ln>
              <a:solidFill>
                <a:srgbClr val="000000"/>
              </a:solidFill>
              <a:effectLst/>
              <a:uLnTx/>
              <a:uFillTx/>
              <a:latin typeface="Arial Narrow"/>
              <a:ea typeface="MS PGothic" panose="020B0600070205080204" pitchFamily="50" charset="-128"/>
              <a:cs typeface="+mn-cs"/>
            </a:endParaRPr>
          </a:p>
        </p:txBody>
      </p:sp>
      <p:sp>
        <p:nvSpPr>
          <p:cNvPr id="20" name="円/楕円 19">
            <a:extLst>
              <a:ext uri="{FF2B5EF4-FFF2-40B4-BE49-F238E27FC236}">
                <a16:creationId xmlns:a16="http://schemas.microsoft.com/office/drawing/2014/main" id="{6BE77277-2F90-D64E-97E2-6C93EE10080A}"/>
              </a:ext>
            </a:extLst>
          </p:cNvPr>
          <p:cNvSpPr/>
          <p:nvPr/>
        </p:nvSpPr>
        <p:spPr>
          <a:xfrm>
            <a:off x="3503753" y="5230038"/>
            <a:ext cx="335666" cy="335666"/>
          </a:xfrm>
          <a:prstGeom prst="ellipse">
            <a:avLst/>
          </a:prstGeom>
          <a:ln w="9525">
            <a:solidFill>
              <a:schemeClr val="bg1">
                <a:lumMod val="50000"/>
              </a:schemeClr>
            </a:solidFill>
          </a:ln>
          <a:effectLst/>
        </p:spPr>
        <p:style>
          <a:lnRef idx="1">
            <a:schemeClr val="accent1"/>
          </a:lnRef>
          <a:fillRef idx="0">
            <a:schemeClr val="accent1"/>
          </a:fillRef>
          <a:effectRef idx="0">
            <a:schemeClr val="accent1"/>
          </a:effectRef>
          <a:fontRef idx="minor">
            <a:schemeClr val="tx1"/>
          </a:fontRef>
        </p:style>
        <p:txBody>
          <a:bodyPr lIns="72000" tIns="72000" rIns="72000" bIns="72000" rtlCol="0" anchor="t" anchorCtr="0">
            <a:noAutofit/>
          </a:bodyPr>
          <a:lstStyle/>
          <a:p>
            <a:pPr marL="0" marR="0" lvl="0" indent="0" algn="l" defTabSz="914400" rtl="0" eaLnBrk="1" fontAlgn="base" latinLnBrk="0" hangingPunct="1">
              <a:lnSpc>
                <a:spcPct val="90000"/>
              </a:lnSpc>
              <a:spcBef>
                <a:spcPts val="400"/>
              </a:spcBef>
              <a:spcAft>
                <a:spcPct val="0"/>
              </a:spcAft>
              <a:buClrTx/>
              <a:buSzTx/>
              <a:buFontTx/>
              <a:buNone/>
              <a:tabLst/>
              <a:defRPr/>
            </a:pPr>
            <a:endParaRPr kumimoji="1" lang="ja-JP" altLang="en-US" sz="1500" b="0" i="0" u="none" strike="noStrike" kern="1200" cap="none" spc="0" normalizeH="0" baseline="0" noProof="0" dirty="0">
              <a:ln>
                <a:noFill/>
              </a:ln>
              <a:solidFill>
                <a:srgbClr val="000000"/>
              </a:solidFill>
              <a:effectLst/>
              <a:uLnTx/>
              <a:uFillTx/>
              <a:latin typeface="Arial Narrow"/>
              <a:ea typeface="MS PGothic" panose="020B0600070205080204" pitchFamily="50" charset="-128"/>
              <a:cs typeface="+mn-cs"/>
            </a:endParaRPr>
          </a:p>
        </p:txBody>
      </p:sp>
      <p:cxnSp>
        <p:nvCxnSpPr>
          <p:cNvPr id="21" name="直線矢印コネクタ 20">
            <a:extLst>
              <a:ext uri="{FF2B5EF4-FFF2-40B4-BE49-F238E27FC236}">
                <a16:creationId xmlns:a16="http://schemas.microsoft.com/office/drawing/2014/main" id="{EB83596B-D53D-8C4A-9D7E-429D6CE3F5CF}"/>
              </a:ext>
            </a:extLst>
          </p:cNvPr>
          <p:cNvCxnSpPr>
            <a:stCxn id="9" idx="6"/>
            <a:endCxn id="19" idx="2"/>
          </p:cNvCxnSpPr>
          <p:nvPr/>
        </p:nvCxnSpPr>
        <p:spPr>
          <a:xfrm>
            <a:off x="2589547" y="2534261"/>
            <a:ext cx="916329" cy="795086"/>
          </a:xfrm>
          <a:prstGeom prst="straightConnector1">
            <a:avLst/>
          </a:prstGeom>
          <a:ln w="9525">
            <a:solidFill>
              <a:schemeClr val="bg1">
                <a:lumMod val="50000"/>
              </a:schemeClr>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22" name="直線矢印コネクタ 21">
            <a:extLst>
              <a:ext uri="{FF2B5EF4-FFF2-40B4-BE49-F238E27FC236}">
                <a16:creationId xmlns:a16="http://schemas.microsoft.com/office/drawing/2014/main" id="{7BA0560F-8586-574F-B788-73CE0971EC20}"/>
              </a:ext>
            </a:extLst>
          </p:cNvPr>
          <p:cNvCxnSpPr>
            <a:stCxn id="9" idx="6"/>
            <a:endCxn id="20" idx="2"/>
          </p:cNvCxnSpPr>
          <p:nvPr/>
        </p:nvCxnSpPr>
        <p:spPr>
          <a:xfrm>
            <a:off x="2589547" y="2534261"/>
            <a:ext cx="914206" cy="2863610"/>
          </a:xfrm>
          <a:prstGeom prst="straightConnector1">
            <a:avLst/>
          </a:prstGeom>
          <a:ln w="9525">
            <a:solidFill>
              <a:schemeClr val="bg1">
                <a:lumMod val="50000"/>
              </a:schemeClr>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23" name="直線矢印コネクタ 22">
            <a:extLst>
              <a:ext uri="{FF2B5EF4-FFF2-40B4-BE49-F238E27FC236}">
                <a16:creationId xmlns:a16="http://schemas.microsoft.com/office/drawing/2014/main" id="{5C723310-195B-EA43-9A75-2AB9A6A80AFE}"/>
              </a:ext>
            </a:extLst>
          </p:cNvPr>
          <p:cNvCxnSpPr>
            <a:stCxn id="10" idx="6"/>
            <a:endCxn id="19" idx="2"/>
          </p:cNvCxnSpPr>
          <p:nvPr/>
        </p:nvCxnSpPr>
        <p:spPr>
          <a:xfrm>
            <a:off x="2589547" y="2936341"/>
            <a:ext cx="916329" cy="393006"/>
          </a:xfrm>
          <a:prstGeom prst="straightConnector1">
            <a:avLst/>
          </a:prstGeom>
          <a:ln w="9525">
            <a:solidFill>
              <a:schemeClr val="bg1">
                <a:lumMod val="50000"/>
              </a:schemeClr>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24" name="直線矢印コネクタ 23">
            <a:extLst>
              <a:ext uri="{FF2B5EF4-FFF2-40B4-BE49-F238E27FC236}">
                <a16:creationId xmlns:a16="http://schemas.microsoft.com/office/drawing/2014/main" id="{24FA992F-07A7-0F43-846D-970565E246A0}"/>
              </a:ext>
            </a:extLst>
          </p:cNvPr>
          <p:cNvCxnSpPr>
            <a:stCxn id="10" idx="6"/>
            <a:endCxn id="20" idx="2"/>
          </p:cNvCxnSpPr>
          <p:nvPr/>
        </p:nvCxnSpPr>
        <p:spPr>
          <a:xfrm>
            <a:off x="2589547" y="2936341"/>
            <a:ext cx="914206" cy="2461530"/>
          </a:xfrm>
          <a:prstGeom prst="straightConnector1">
            <a:avLst/>
          </a:prstGeom>
          <a:ln w="9525">
            <a:solidFill>
              <a:schemeClr val="bg1">
                <a:lumMod val="50000"/>
              </a:schemeClr>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25" name="直線矢印コネクタ 24">
            <a:extLst>
              <a:ext uri="{FF2B5EF4-FFF2-40B4-BE49-F238E27FC236}">
                <a16:creationId xmlns:a16="http://schemas.microsoft.com/office/drawing/2014/main" id="{C503FBF4-569D-FE42-920B-B0315B4CF501}"/>
              </a:ext>
            </a:extLst>
          </p:cNvPr>
          <p:cNvCxnSpPr>
            <a:stCxn id="11" idx="6"/>
            <a:endCxn id="19" idx="2"/>
          </p:cNvCxnSpPr>
          <p:nvPr/>
        </p:nvCxnSpPr>
        <p:spPr>
          <a:xfrm flipV="1">
            <a:off x="2589547" y="3329347"/>
            <a:ext cx="916329" cy="9074"/>
          </a:xfrm>
          <a:prstGeom prst="straightConnector1">
            <a:avLst/>
          </a:prstGeom>
          <a:ln w="9525">
            <a:solidFill>
              <a:schemeClr val="bg1">
                <a:lumMod val="50000"/>
              </a:schemeClr>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26" name="直線矢印コネクタ 25">
            <a:extLst>
              <a:ext uri="{FF2B5EF4-FFF2-40B4-BE49-F238E27FC236}">
                <a16:creationId xmlns:a16="http://schemas.microsoft.com/office/drawing/2014/main" id="{7673DA52-29BE-0046-AABD-8D32795823E0}"/>
              </a:ext>
            </a:extLst>
          </p:cNvPr>
          <p:cNvCxnSpPr>
            <a:stCxn id="11" idx="6"/>
            <a:endCxn id="20" idx="2"/>
          </p:cNvCxnSpPr>
          <p:nvPr/>
        </p:nvCxnSpPr>
        <p:spPr>
          <a:xfrm>
            <a:off x="2589547" y="3338421"/>
            <a:ext cx="914206" cy="2059450"/>
          </a:xfrm>
          <a:prstGeom prst="straightConnector1">
            <a:avLst/>
          </a:prstGeom>
          <a:ln w="9525">
            <a:solidFill>
              <a:schemeClr val="bg1">
                <a:lumMod val="50000"/>
              </a:schemeClr>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27" name="直線矢印コネクタ 26">
            <a:extLst>
              <a:ext uri="{FF2B5EF4-FFF2-40B4-BE49-F238E27FC236}">
                <a16:creationId xmlns:a16="http://schemas.microsoft.com/office/drawing/2014/main" id="{C41EDDDE-3235-7445-A1C7-97A4170D499E}"/>
              </a:ext>
            </a:extLst>
          </p:cNvPr>
          <p:cNvCxnSpPr>
            <a:stCxn id="12" idx="6"/>
            <a:endCxn id="19" idx="2"/>
          </p:cNvCxnSpPr>
          <p:nvPr/>
        </p:nvCxnSpPr>
        <p:spPr>
          <a:xfrm flipV="1">
            <a:off x="2589547" y="3329347"/>
            <a:ext cx="916329" cy="2823634"/>
          </a:xfrm>
          <a:prstGeom prst="straightConnector1">
            <a:avLst/>
          </a:prstGeom>
          <a:ln w="9525">
            <a:solidFill>
              <a:schemeClr val="bg1">
                <a:lumMod val="50000"/>
              </a:schemeClr>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28" name="直線矢印コネクタ 27">
            <a:extLst>
              <a:ext uri="{FF2B5EF4-FFF2-40B4-BE49-F238E27FC236}">
                <a16:creationId xmlns:a16="http://schemas.microsoft.com/office/drawing/2014/main" id="{17AB37F4-4104-B04D-848F-9222FAB9EB2C}"/>
              </a:ext>
            </a:extLst>
          </p:cNvPr>
          <p:cNvCxnSpPr>
            <a:stCxn id="12" idx="6"/>
            <a:endCxn id="20" idx="2"/>
          </p:cNvCxnSpPr>
          <p:nvPr/>
        </p:nvCxnSpPr>
        <p:spPr>
          <a:xfrm flipV="1">
            <a:off x="2589547" y="5397871"/>
            <a:ext cx="914206" cy="755110"/>
          </a:xfrm>
          <a:prstGeom prst="straightConnector1">
            <a:avLst/>
          </a:prstGeom>
          <a:ln w="9525">
            <a:solidFill>
              <a:schemeClr val="bg1">
                <a:lumMod val="50000"/>
              </a:schemeClr>
            </a:solidFill>
            <a:tailEnd type="triangle"/>
          </a:ln>
          <a:effectLst/>
        </p:spPr>
        <p:style>
          <a:lnRef idx="1">
            <a:schemeClr val="accent1"/>
          </a:lnRef>
          <a:fillRef idx="0">
            <a:schemeClr val="accent1"/>
          </a:fillRef>
          <a:effectRef idx="0">
            <a:schemeClr val="accent1"/>
          </a:effectRef>
          <a:fontRef idx="minor">
            <a:schemeClr val="tx1"/>
          </a:fontRef>
        </p:style>
      </p:cxnSp>
      <p:sp>
        <p:nvSpPr>
          <p:cNvPr id="29" name="テキスト ボックス 28">
            <a:extLst>
              <a:ext uri="{FF2B5EF4-FFF2-40B4-BE49-F238E27FC236}">
                <a16:creationId xmlns:a16="http://schemas.microsoft.com/office/drawing/2014/main" id="{42C330E0-8E4B-1F48-9C05-F917B9593431}"/>
              </a:ext>
            </a:extLst>
          </p:cNvPr>
          <p:cNvSpPr txBox="1"/>
          <p:nvPr/>
        </p:nvSpPr>
        <p:spPr>
          <a:xfrm>
            <a:off x="4021860" y="3158884"/>
            <a:ext cx="352661" cy="332399"/>
          </a:xfrm>
          <a:prstGeom prst="rect">
            <a:avLst/>
          </a:prstGeom>
          <a:noFill/>
          <a:ln w="9525">
            <a:noFill/>
          </a:ln>
        </p:spPr>
        <p:txBody>
          <a:bodyPr vert="horz" wrap="none" lIns="0" tIns="0" rIns="0" bIns="0" rtlCol="0">
            <a:spAutoFit/>
          </a:bodyPr>
          <a:lstStyle/>
          <a:p>
            <a:pPr marL="0" marR="0" lvl="0" indent="0" algn="l" defTabSz="914400" rtl="0" eaLnBrk="1" fontAlgn="base" latinLnBrk="0" hangingPunct="1">
              <a:lnSpc>
                <a:spcPct val="90000"/>
              </a:lnSpc>
              <a:spcBef>
                <a:spcPts val="400"/>
              </a:spcBef>
              <a:spcAft>
                <a:spcPct val="0"/>
              </a:spcAft>
              <a:buClr>
                <a:srgbClr val="000000"/>
              </a:buClr>
              <a:buSzPct val="100000"/>
              <a:buFontTx/>
              <a:buNone/>
              <a:tabLst/>
              <a:defRPr/>
            </a:pPr>
            <a:r>
              <a:rPr kumimoji="1" lang="en-US" altLang="ja-JP" sz="2400" b="0" i="0" u="none" strike="noStrike" kern="1200" cap="none" spc="0" normalizeH="0" baseline="0" noProof="0" dirty="0">
                <a:ln>
                  <a:noFill/>
                </a:ln>
                <a:solidFill>
                  <a:srgbClr val="000000"/>
                </a:solidFill>
                <a:effectLst/>
                <a:uLnTx/>
                <a:uFillTx/>
                <a:latin typeface="Arial Narrow"/>
                <a:ea typeface="MS PGothic" panose="020B0600070205080204" pitchFamily="50" charset="-128"/>
                <a:cs typeface="Arial Narrow" pitchFamily="34" charset="0"/>
              </a:rPr>
              <a:t>2.0</a:t>
            </a:r>
            <a:endParaRPr kumimoji="1" lang="ja-JP" altLang="en-US" sz="2400" b="0" i="0" u="none" strike="noStrike" kern="1200" cap="none" spc="0" normalizeH="0" baseline="0" noProof="0" dirty="0">
              <a:ln>
                <a:noFill/>
              </a:ln>
              <a:solidFill>
                <a:srgbClr val="000000"/>
              </a:solidFill>
              <a:effectLst/>
              <a:uLnTx/>
              <a:uFillTx/>
              <a:latin typeface="Arial Narrow"/>
              <a:ea typeface="MS PGothic" panose="020B0600070205080204" pitchFamily="50" charset="-128"/>
              <a:cs typeface="Arial Narrow" pitchFamily="34" charset="0"/>
            </a:endParaRPr>
          </a:p>
        </p:txBody>
      </p:sp>
      <p:sp>
        <p:nvSpPr>
          <p:cNvPr id="30" name="テキスト ボックス 29">
            <a:extLst>
              <a:ext uri="{FF2B5EF4-FFF2-40B4-BE49-F238E27FC236}">
                <a16:creationId xmlns:a16="http://schemas.microsoft.com/office/drawing/2014/main" id="{3131BB9F-6B3B-2E49-9459-AEE7F2C0A3FE}"/>
              </a:ext>
            </a:extLst>
          </p:cNvPr>
          <p:cNvSpPr txBox="1"/>
          <p:nvPr/>
        </p:nvSpPr>
        <p:spPr>
          <a:xfrm>
            <a:off x="4021860" y="4205304"/>
            <a:ext cx="352661" cy="332399"/>
          </a:xfrm>
          <a:prstGeom prst="rect">
            <a:avLst/>
          </a:prstGeom>
          <a:noFill/>
          <a:ln w="9525">
            <a:noFill/>
          </a:ln>
        </p:spPr>
        <p:txBody>
          <a:bodyPr vert="horz" wrap="none" lIns="0" tIns="0" rIns="0" bIns="0" rtlCol="0">
            <a:spAutoFit/>
          </a:bodyPr>
          <a:lstStyle/>
          <a:p>
            <a:pPr marL="0" marR="0" lvl="0" indent="0" algn="l" defTabSz="914400" rtl="0" eaLnBrk="1" fontAlgn="base" latinLnBrk="0" hangingPunct="1">
              <a:lnSpc>
                <a:spcPct val="90000"/>
              </a:lnSpc>
              <a:spcBef>
                <a:spcPts val="400"/>
              </a:spcBef>
              <a:spcAft>
                <a:spcPct val="0"/>
              </a:spcAft>
              <a:buClr>
                <a:srgbClr val="000000"/>
              </a:buClr>
              <a:buSzPct val="100000"/>
              <a:buFontTx/>
              <a:buNone/>
              <a:tabLst/>
              <a:defRPr/>
            </a:pPr>
            <a:r>
              <a:rPr kumimoji="1" lang="en-US" altLang="ja-JP" sz="2400" b="0" i="0" u="none" strike="noStrike" kern="1200" cap="none" spc="0" normalizeH="0" baseline="0" noProof="0" dirty="0">
                <a:ln>
                  <a:noFill/>
                </a:ln>
                <a:solidFill>
                  <a:srgbClr val="000000"/>
                </a:solidFill>
                <a:effectLst/>
                <a:uLnTx/>
                <a:uFillTx/>
                <a:latin typeface="Arial Narrow"/>
                <a:ea typeface="MS PGothic" panose="020B0600070205080204" pitchFamily="50" charset="-128"/>
                <a:cs typeface="Arial Narrow" pitchFamily="34" charset="0"/>
              </a:rPr>
              <a:t>1.0</a:t>
            </a:r>
            <a:endParaRPr kumimoji="1" lang="ja-JP" altLang="en-US" sz="2400" b="0" i="0" u="none" strike="noStrike" kern="1200" cap="none" spc="0" normalizeH="0" baseline="0" noProof="0" dirty="0">
              <a:ln>
                <a:noFill/>
              </a:ln>
              <a:solidFill>
                <a:srgbClr val="000000"/>
              </a:solidFill>
              <a:effectLst/>
              <a:uLnTx/>
              <a:uFillTx/>
              <a:latin typeface="Arial Narrow"/>
              <a:ea typeface="MS PGothic" panose="020B0600070205080204" pitchFamily="50" charset="-128"/>
              <a:cs typeface="Arial Narrow" pitchFamily="34" charset="0"/>
            </a:endParaRPr>
          </a:p>
        </p:txBody>
      </p:sp>
      <p:sp>
        <p:nvSpPr>
          <p:cNvPr id="31" name="テキスト ボックス 30">
            <a:extLst>
              <a:ext uri="{FF2B5EF4-FFF2-40B4-BE49-F238E27FC236}">
                <a16:creationId xmlns:a16="http://schemas.microsoft.com/office/drawing/2014/main" id="{84D9D250-1137-894A-AE05-C65A99667087}"/>
              </a:ext>
            </a:extLst>
          </p:cNvPr>
          <p:cNvSpPr txBox="1"/>
          <p:nvPr/>
        </p:nvSpPr>
        <p:spPr>
          <a:xfrm>
            <a:off x="4021860" y="5233305"/>
            <a:ext cx="352661" cy="332399"/>
          </a:xfrm>
          <a:prstGeom prst="rect">
            <a:avLst/>
          </a:prstGeom>
          <a:noFill/>
          <a:ln w="9525">
            <a:noFill/>
          </a:ln>
        </p:spPr>
        <p:txBody>
          <a:bodyPr vert="horz" wrap="none" lIns="0" tIns="0" rIns="0" bIns="0" rtlCol="0">
            <a:spAutoFit/>
          </a:bodyPr>
          <a:lstStyle/>
          <a:p>
            <a:pPr marL="0" marR="0" lvl="0" indent="0" algn="l" defTabSz="914400" rtl="0" eaLnBrk="1" fontAlgn="base" latinLnBrk="0" hangingPunct="1">
              <a:lnSpc>
                <a:spcPct val="90000"/>
              </a:lnSpc>
              <a:spcBef>
                <a:spcPts val="400"/>
              </a:spcBef>
              <a:spcAft>
                <a:spcPct val="0"/>
              </a:spcAft>
              <a:buClr>
                <a:srgbClr val="000000"/>
              </a:buClr>
              <a:buSzPct val="100000"/>
              <a:buFontTx/>
              <a:buNone/>
              <a:tabLst/>
              <a:defRPr/>
            </a:pPr>
            <a:r>
              <a:rPr kumimoji="1" lang="en-US" altLang="ja-JP" sz="2400" b="0" i="0" u="none" strike="noStrike" kern="1200" cap="none" spc="0" normalizeH="0" baseline="0" noProof="0" dirty="0">
                <a:ln>
                  <a:noFill/>
                </a:ln>
                <a:solidFill>
                  <a:srgbClr val="000000"/>
                </a:solidFill>
                <a:effectLst/>
                <a:uLnTx/>
                <a:uFillTx/>
                <a:latin typeface="Arial Narrow"/>
                <a:ea typeface="MS PGothic" panose="020B0600070205080204" pitchFamily="50" charset="-128"/>
                <a:cs typeface="Arial Narrow" pitchFamily="34" charset="0"/>
              </a:rPr>
              <a:t>0.1</a:t>
            </a:r>
            <a:endParaRPr kumimoji="1" lang="ja-JP" altLang="en-US" sz="2400" b="0" i="0" u="none" strike="noStrike" kern="1200" cap="none" spc="0" normalizeH="0" baseline="0" noProof="0" dirty="0">
              <a:ln>
                <a:noFill/>
              </a:ln>
              <a:solidFill>
                <a:srgbClr val="000000"/>
              </a:solidFill>
              <a:effectLst/>
              <a:uLnTx/>
              <a:uFillTx/>
              <a:latin typeface="Arial Narrow"/>
              <a:ea typeface="MS PGothic" panose="020B0600070205080204" pitchFamily="50" charset="-128"/>
              <a:cs typeface="Arial Narrow" pitchFamily="34" charset="0"/>
            </a:endParaRPr>
          </a:p>
        </p:txBody>
      </p:sp>
      <p:sp>
        <p:nvSpPr>
          <p:cNvPr id="32" name="テキスト ボックス 31">
            <a:extLst>
              <a:ext uri="{FF2B5EF4-FFF2-40B4-BE49-F238E27FC236}">
                <a16:creationId xmlns:a16="http://schemas.microsoft.com/office/drawing/2014/main" id="{AD2CFA8B-CA22-B642-9AB1-16E1870B26BF}"/>
              </a:ext>
            </a:extLst>
          </p:cNvPr>
          <p:cNvSpPr txBox="1"/>
          <p:nvPr/>
        </p:nvSpPr>
        <p:spPr>
          <a:xfrm>
            <a:off x="7381492" y="5953458"/>
            <a:ext cx="921727" cy="249299"/>
          </a:xfrm>
          <a:prstGeom prst="rect">
            <a:avLst/>
          </a:prstGeom>
          <a:noFill/>
          <a:ln w="9525">
            <a:noFill/>
          </a:ln>
        </p:spPr>
        <p:txBody>
          <a:bodyPr vert="horz" wrap="none" lIns="0" tIns="0" rIns="0" bIns="0" rtlCol="0">
            <a:spAutoFit/>
          </a:bodyPr>
          <a:lstStyle/>
          <a:p>
            <a:pPr marL="0" marR="0" lvl="0" indent="0" algn="l" defTabSz="914400" rtl="0" eaLnBrk="1" fontAlgn="base" latinLnBrk="0" hangingPunct="1">
              <a:lnSpc>
                <a:spcPct val="90000"/>
              </a:lnSpc>
              <a:spcBef>
                <a:spcPts val="400"/>
              </a:spcBef>
              <a:spcAft>
                <a:spcPct val="0"/>
              </a:spcAft>
              <a:buClr>
                <a:srgbClr val="000000"/>
              </a:buClr>
              <a:buSzPct val="100000"/>
              <a:buFontTx/>
              <a:buNone/>
              <a:tabLst/>
              <a:defRPr/>
            </a:pPr>
            <a:r>
              <a:rPr kumimoji="1" lang="en-US" altLang="ja-JP" sz="1800" b="0" i="0" u="none" strike="noStrike" kern="1200" cap="none" spc="0" normalizeH="0" baseline="0" noProof="0" dirty="0">
                <a:ln>
                  <a:noFill/>
                </a:ln>
                <a:solidFill>
                  <a:srgbClr val="000000"/>
                </a:solidFill>
                <a:effectLst/>
                <a:uLnTx/>
                <a:uFillTx/>
                <a:latin typeface="Arial Narrow"/>
                <a:ea typeface="MS PGothic" panose="020B0600070205080204" pitchFamily="50" charset="-128"/>
                <a:cs typeface="Arial Narrow" pitchFamily="34" charset="0"/>
              </a:rPr>
              <a:t>e</a:t>
            </a:r>
            <a:r>
              <a:rPr kumimoji="1" lang="en-US" altLang="ja-JP" sz="1800" b="0" i="0" u="none" strike="noStrike" kern="1200" cap="none" spc="0" normalizeH="0" baseline="30000" noProof="0" dirty="0">
                <a:ln>
                  <a:noFill/>
                </a:ln>
                <a:solidFill>
                  <a:srgbClr val="000000"/>
                </a:solidFill>
                <a:effectLst/>
                <a:uLnTx/>
                <a:uFillTx/>
                <a:latin typeface="Arial Narrow"/>
                <a:ea typeface="MS PGothic" panose="020B0600070205080204" pitchFamily="50" charset="-128"/>
                <a:cs typeface="Arial Narrow" pitchFamily="34" charset="0"/>
              </a:rPr>
              <a:t>2.0</a:t>
            </a:r>
            <a:r>
              <a:rPr kumimoji="1" lang="en-US" altLang="ja-JP" sz="1800" b="0" i="0" u="none" strike="noStrike" kern="1200" cap="none" spc="0" normalizeH="0" baseline="0" noProof="0" dirty="0">
                <a:ln>
                  <a:noFill/>
                </a:ln>
                <a:solidFill>
                  <a:srgbClr val="000000"/>
                </a:solidFill>
                <a:effectLst/>
                <a:uLnTx/>
                <a:uFillTx/>
                <a:latin typeface="Arial Narrow"/>
                <a:ea typeface="MS PGothic" panose="020B0600070205080204" pitchFamily="50" charset="-128"/>
                <a:cs typeface="Arial Narrow" pitchFamily="34" charset="0"/>
              </a:rPr>
              <a:t>=</a:t>
            </a:r>
            <a:r>
              <a:rPr kumimoji="1" lang="hr-HR" altLang="ja-JP" sz="1800" b="0" i="0" u="none" strike="noStrike" kern="1200" cap="none" spc="0" normalizeH="0" baseline="0" noProof="0" dirty="0">
                <a:ln>
                  <a:noFill/>
                </a:ln>
                <a:solidFill>
                  <a:srgbClr val="000000"/>
                </a:solidFill>
                <a:effectLst/>
                <a:uLnTx/>
                <a:uFillTx/>
                <a:latin typeface="Arial Narrow"/>
                <a:ea typeface="MS PGothic" panose="020B0600070205080204" pitchFamily="50" charset="-128"/>
                <a:cs typeface="Arial Narrow" pitchFamily="34" charset="0"/>
              </a:rPr>
              <a:t> </a:t>
            </a:r>
            <a:r>
              <a:rPr kumimoji="1" lang="nb-NO" altLang="ja-JP" sz="1800" b="0" i="0" u="none" strike="noStrike" kern="1200" cap="none" spc="0" normalizeH="0" baseline="0" noProof="0" dirty="0">
                <a:ln>
                  <a:noFill/>
                </a:ln>
                <a:solidFill>
                  <a:srgbClr val="000000"/>
                </a:solidFill>
                <a:effectLst/>
                <a:uLnTx/>
                <a:uFillTx/>
                <a:latin typeface="Arial Narrow"/>
                <a:ea typeface="MS PGothic" panose="020B0600070205080204" pitchFamily="50" charset="-128"/>
                <a:cs typeface="Arial Narrow" pitchFamily="34" charset="0"/>
              </a:rPr>
              <a:t>7.389</a:t>
            </a:r>
            <a:endParaRPr kumimoji="1" lang="ja-JP" altLang="en-US" sz="1800" b="0" i="0" u="none" strike="noStrike" kern="1200" cap="none" spc="0" normalizeH="0" baseline="0" noProof="0" dirty="0">
              <a:ln>
                <a:noFill/>
              </a:ln>
              <a:solidFill>
                <a:srgbClr val="000000"/>
              </a:solidFill>
              <a:effectLst/>
              <a:uLnTx/>
              <a:uFillTx/>
              <a:latin typeface="Arial Narrow"/>
              <a:ea typeface="MS PGothic" panose="020B0600070205080204" pitchFamily="50" charset="-128"/>
              <a:cs typeface="Arial Narrow" pitchFamily="34" charset="0"/>
            </a:endParaRPr>
          </a:p>
        </p:txBody>
      </p:sp>
      <p:sp>
        <p:nvSpPr>
          <p:cNvPr id="33" name="テキスト ボックス 32">
            <a:extLst>
              <a:ext uri="{FF2B5EF4-FFF2-40B4-BE49-F238E27FC236}">
                <a16:creationId xmlns:a16="http://schemas.microsoft.com/office/drawing/2014/main" id="{F07314F2-FD0F-AB40-9C63-7517CABA3581}"/>
              </a:ext>
            </a:extLst>
          </p:cNvPr>
          <p:cNvSpPr txBox="1"/>
          <p:nvPr/>
        </p:nvSpPr>
        <p:spPr>
          <a:xfrm>
            <a:off x="7381491" y="6202757"/>
            <a:ext cx="921727" cy="249299"/>
          </a:xfrm>
          <a:prstGeom prst="rect">
            <a:avLst/>
          </a:prstGeom>
          <a:noFill/>
          <a:ln w="9525">
            <a:noFill/>
          </a:ln>
        </p:spPr>
        <p:txBody>
          <a:bodyPr vert="horz" wrap="none" lIns="0" tIns="0" rIns="0" bIns="0" rtlCol="0">
            <a:spAutoFit/>
          </a:bodyPr>
          <a:lstStyle/>
          <a:p>
            <a:pPr marL="0" marR="0" lvl="0" indent="0" algn="l" defTabSz="914400" rtl="0" eaLnBrk="1" fontAlgn="base" latinLnBrk="0" hangingPunct="1">
              <a:lnSpc>
                <a:spcPct val="90000"/>
              </a:lnSpc>
              <a:spcBef>
                <a:spcPts val="400"/>
              </a:spcBef>
              <a:spcAft>
                <a:spcPct val="0"/>
              </a:spcAft>
              <a:buClr>
                <a:srgbClr val="000000"/>
              </a:buClr>
              <a:buSzPct val="100000"/>
              <a:buFontTx/>
              <a:buNone/>
              <a:tabLst/>
              <a:defRPr/>
            </a:pPr>
            <a:r>
              <a:rPr kumimoji="1" lang="en-US" altLang="ja-JP" sz="1800" b="0" i="0" u="none" strike="noStrike" kern="1200" cap="none" spc="0" normalizeH="0" baseline="0" noProof="0" dirty="0">
                <a:ln>
                  <a:noFill/>
                </a:ln>
                <a:solidFill>
                  <a:srgbClr val="000000"/>
                </a:solidFill>
                <a:effectLst/>
                <a:uLnTx/>
                <a:uFillTx/>
                <a:latin typeface="Arial Narrow"/>
                <a:ea typeface="MS PGothic" panose="020B0600070205080204" pitchFamily="50" charset="-128"/>
                <a:cs typeface="Arial Narrow" pitchFamily="34" charset="0"/>
              </a:rPr>
              <a:t>e</a:t>
            </a:r>
            <a:r>
              <a:rPr kumimoji="1" lang="en-US" altLang="ja-JP" sz="1800" b="0" i="0" u="none" strike="noStrike" kern="1200" cap="none" spc="0" normalizeH="0" baseline="30000" noProof="0" dirty="0">
                <a:ln>
                  <a:noFill/>
                </a:ln>
                <a:solidFill>
                  <a:srgbClr val="000000"/>
                </a:solidFill>
                <a:effectLst/>
                <a:uLnTx/>
                <a:uFillTx/>
                <a:latin typeface="Arial Narrow"/>
                <a:ea typeface="MS PGothic" panose="020B0600070205080204" pitchFamily="50" charset="-128"/>
                <a:cs typeface="Arial Narrow" pitchFamily="34" charset="0"/>
              </a:rPr>
              <a:t>1.0</a:t>
            </a:r>
            <a:r>
              <a:rPr kumimoji="1" lang="en-US" altLang="ja-JP" sz="1800" b="0" i="0" u="none" strike="noStrike" kern="1200" cap="none" spc="0" normalizeH="0" baseline="0" noProof="0" dirty="0">
                <a:ln>
                  <a:noFill/>
                </a:ln>
                <a:solidFill>
                  <a:srgbClr val="000000"/>
                </a:solidFill>
                <a:effectLst/>
                <a:uLnTx/>
                <a:uFillTx/>
                <a:latin typeface="Arial Narrow"/>
                <a:ea typeface="MS PGothic" panose="020B0600070205080204" pitchFamily="50" charset="-128"/>
                <a:cs typeface="Arial Narrow" pitchFamily="34" charset="0"/>
              </a:rPr>
              <a:t>=</a:t>
            </a:r>
            <a:r>
              <a:rPr kumimoji="1" lang="hr-HR" altLang="ja-JP" sz="1800" b="0" i="0" u="none" strike="noStrike" kern="1200" cap="none" spc="0" normalizeH="0" baseline="0" noProof="0" dirty="0">
                <a:ln>
                  <a:noFill/>
                </a:ln>
                <a:solidFill>
                  <a:srgbClr val="000000"/>
                </a:solidFill>
                <a:effectLst/>
                <a:uLnTx/>
                <a:uFillTx/>
                <a:latin typeface="Arial Narrow"/>
                <a:ea typeface="MS PGothic" panose="020B0600070205080204" pitchFamily="50" charset="-128"/>
                <a:cs typeface="Arial Narrow" pitchFamily="34" charset="0"/>
              </a:rPr>
              <a:t> 2.718</a:t>
            </a:r>
            <a:endParaRPr kumimoji="1" lang="ja-JP" altLang="en-US" sz="1800" b="0" i="0" u="none" strike="noStrike" kern="1200" cap="none" spc="0" normalizeH="0" baseline="0" noProof="0" dirty="0">
              <a:ln>
                <a:noFill/>
              </a:ln>
              <a:solidFill>
                <a:srgbClr val="000000"/>
              </a:solidFill>
              <a:effectLst/>
              <a:uLnTx/>
              <a:uFillTx/>
              <a:latin typeface="Arial Narrow"/>
              <a:ea typeface="MS PGothic" panose="020B0600070205080204" pitchFamily="50" charset="-128"/>
              <a:cs typeface="Arial Narrow" pitchFamily="34" charset="0"/>
            </a:endParaRPr>
          </a:p>
        </p:txBody>
      </p:sp>
      <p:sp>
        <p:nvSpPr>
          <p:cNvPr id="34" name="テキスト ボックス 33">
            <a:extLst>
              <a:ext uri="{FF2B5EF4-FFF2-40B4-BE49-F238E27FC236}">
                <a16:creationId xmlns:a16="http://schemas.microsoft.com/office/drawing/2014/main" id="{12EADBEA-FBF5-5643-A2FE-C6F300E08295}"/>
              </a:ext>
            </a:extLst>
          </p:cNvPr>
          <p:cNvSpPr txBox="1"/>
          <p:nvPr/>
        </p:nvSpPr>
        <p:spPr>
          <a:xfrm>
            <a:off x="7381490" y="6483731"/>
            <a:ext cx="921727" cy="249299"/>
          </a:xfrm>
          <a:prstGeom prst="rect">
            <a:avLst/>
          </a:prstGeom>
          <a:noFill/>
          <a:ln w="9525">
            <a:noFill/>
          </a:ln>
        </p:spPr>
        <p:txBody>
          <a:bodyPr vert="horz" wrap="none" lIns="0" tIns="0" rIns="0" bIns="0" rtlCol="0">
            <a:spAutoFit/>
          </a:bodyPr>
          <a:lstStyle/>
          <a:p>
            <a:pPr marL="0" marR="0" lvl="0" indent="0" algn="l" defTabSz="914400" rtl="0" eaLnBrk="1" fontAlgn="base" latinLnBrk="0" hangingPunct="1">
              <a:lnSpc>
                <a:spcPct val="90000"/>
              </a:lnSpc>
              <a:spcBef>
                <a:spcPts val="400"/>
              </a:spcBef>
              <a:spcAft>
                <a:spcPct val="0"/>
              </a:spcAft>
              <a:buClr>
                <a:srgbClr val="000000"/>
              </a:buClr>
              <a:buSzPct val="100000"/>
              <a:buFontTx/>
              <a:buNone/>
              <a:tabLst/>
              <a:defRPr/>
            </a:pPr>
            <a:r>
              <a:rPr kumimoji="1" lang="en-US" altLang="ja-JP" sz="1800" b="0" i="0" u="none" strike="noStrike" kern="1200" cap="none" spc="0" normalizeH="0" baseline="0" noProof="0" dirty="0">
                <a:ln>
                  <a:noFill/>
                </a:ln>
                <a:solidFill>
                  <a:srgbClr val="000000"/>
                </a:solidFill>
                <a:effectLst/>
                <a:uLnTx/>
                <a:uFillTx/>
                <a:latin typeface="Arial Narrow"/>
                <a:ea typeface="MS PGothic" panose="020B0600070205080204" pitchFamily="50" charset="-128"/>
                <a:cs typeface="Arial Narrow" pitchFamily="34" charset="0"/>
              </a:rPr>
              <a:t>e</a:t>
            </a:r>
            <a:r>
              <a:rPr kumimoji="1" lang="en-US" altLang="ja-JP" sz="1800" b="0" i="0" u="none" strike="noStrike" kern="1200" cap="none" spc="0" normalizeH="0" baseline="30000" noProof="0" dirty="0">
                <a:ln>
                  <a:noFill/>
                </a:ln>
                <a:solidFill>
                  <a:srgbClr val="000000"/>
                </a:solidFill>
                <a:effectLst/>
                <a:uLnTx/>
                <a:uFillTx/>
                <a:latin typeface="Arial Narrow"/>
                <a:ea typeface="MS PGothic" panose="020B0600070205080204" pitchFamily="50" charset="-128"/>
                <a:cs typeface="Arial Narrow" pitchFamily="34" charset="0"/>
              </a:rPr>
              <a:t>0.1</a:t>
            </a:r>
            <a:r>
              <a:rPr kumimoji="1" lang="en-US" altLang="ja-JP" sz="1800" b="0" i="0" u="none" strike="noStrike" kern="1200" cap="none" spc="0" normalizeH="0" baseline="0" noProof="0" dirty="0">
                <a:ln>
                  <a:noFill/>
                </a:ln>
                <a:solidFill>
                  <a:srgbClr val="000000"/>
                </a:solidFill>
                <a:effectLst/>
                <a:uLnTx/>
                <a:uFillTx/>
                <a:latin typeface="Arial Narrow"/>
                <a:ea typeface="MS PGothic" panose="020B0600070205080204" pitchFamily="50" charset="-128"/>
                <a:cs typeface="Arial Narrow" pitchFamily="34" charset="0"/>
              </a:rPr>
              <a:t>=</a:t>
            </a:r>
            <a:r>
              <a:rPr kumimoji="1" lang="hr-HR" altLang="ja-JP" sz="1800" b="0" i="0" u="none" strike="noStrike" kern="1200" cap="none" spc="0" normalizeH="0" baseline="0" noProof="0" dirty="0">
                <a:ln>
                  <a:noFill/>
                </a:ln>
                <a:solidFill>
                  <a:srgbClr val="000000"/>
                </a:solidFill>
                <a:effectLst/>
                <a:uLnTx/>
                <a:uFillTx/>
                <a:latin typeface="Arial Narrow"/>
                <a:ea typeface="MS PGothic" panose="020B0600070205080204" pitchFamily="50" charset="-128"/>
                <a:cs typeface="Arial Narrow" pitchFamily="34" charset="0"/>
              </a:rPr>
              <a:t> 1.105</a:t>
            </a:r>
            <a:endParaRPr kumimoji="1" lang="ja-JP" altLang="en-US" sz="1800" b="0" i="0" u="none" strike="noStrike" kern="1200" cap="none" spc="0" normalizeH="0" baseline="0" noProof="0" dirty="0">
              <a:ln>
                <a:noFill/>
              </a:ln>
              <a:solidFill>
                <a:srgbClr val="000000"/>
              </a:solidFill>
              <a:effectLst/>
              <a:uLnTx/>
              <a:uFillTx/>
              <a:latin typeface="Arial Narrow"/>
              <a:ea typeface="MS PGothic" panose="020B0600070205080204" pitchFamily="50" charset="-128"/>
              <a:cs typeface="Arial Narrow" pitchFamily="34" charset="0"/>
            </a:endParaRPr>
          </a:p>
        </p:txBody>
      </p:sp>
      <p:sp>
        <p:nvSpPr>
          <p:cNvPr id="35" name="テキスト ボックス 34">
            <a:extLst>
              <a:ext uri="{FF2B5EF4-FFF2-40B4-BE49-F238E27FC236}">
                <a16:creationId xmlns:a16="http://schemas.microsoft.com/office/drawing/2014/main" id="{391B39A1-3258-1B41-929F-2AF9222C79D7}"/>
              </a:ext>
            </a:extLst>
          </p:cNvPr>
          <p:cNvSpPr txBox="1"/>
          <p:nvPr/>
        </p:nvSpPr>
        <p:spPr>
          <a:xfrm>
            <a:off x="5241359" y="3476818"/>
            <a:ext cx="1556516" cy="332399"/>
          </a:xfrm>
          <a:prstGeom prst="rect">
            <a:avLst/>
          </a:prstGeom>
          <a:noFill/>
          <a:ln w="9525">
            <a:noFill/>
          </a:ln>
        </p:spPr>
        <p:txBody>
          <a:bodyPr vert="horz" wrap="none" lIns="0" tIns="0" rIns="0" bIns="0" rtlCol="0">
            <a:spAutoFit/>
          </a:bodyPr>
          <a:lstStyle/>
          <a:p>
            <a:pPr marL="0" marR="0" lvl="0" indent="0" algn="l" defTabSz="914400" rtl="0" eaLnBrk="1" fontAlgn="base" latinLnBrk="0" hangingPunct="1">
              <a:lnSpc>
                <a:spcPct val="90000"/>
              </a:lnSpc>
              <a:spcBef>
                <a:spcPts val="400"/>
              </a:spcBef>
              <a:spcAft>
                <a:spcPct val="0"/>
              </a:spcAft>
              <a:buClr>
                <a:srgbClr val="000000"/>
              </a:buClr>
              <a:buSzPct val="100000"/>
              <a:buFontTx/>
              <a:buNone/>
              <a:tabLst/>
              <a:defRPr/>
            </a:pPr>
            <a:r>
              <a:rPr kumimoji="1" lang="en-US" altLang="ja-JP" sz="2400" b="0" i="0" u="none" strike="noStrike" kern="1200" cap="none" spc="0" normalizeH="0" baseline="0" noProof="0" dirty="0">
                <a:ln>
                  <a:noFill/>
                </a:ln>
                <a:solidFill>
                  <a:srgbClr val="000000"/>
                </a:solidFill>
                <a:effectLst/>
                <a:uLnTx/>
                <a:uFillTx/>
                <a:latin typeface="Arial Narrow" charset="0"/>
                <a:ea typeface="MS PGothic" panose="020B0600070205080204" pitchFamily="50" charset="-128"/>
                <a:cs typeface="Arial Narrow" pitchFamily="34" charset="0"/>
              </a:rPr>
              <a:t>e</a:t>
            </a:r>
            <a:r>
              <a:rPr kumimoji="1" lang="en-US" altLang="ja-JP" sz="2400" b="0" i="0" u="none" strike="noStrike" kern="1200" cap="none" spc="0" normalizeH="0" baseline="30000" noProof="0" dirty="0">
                <a:ln>
                  <a:noFill/>
                </a:ln>
                <a:solidFill>
                  <a:srgbClr val="000000"/>
                </a:solidFill>
                <a:effectLst/>
                <a:uLnTx/>
                <a:uFillTx/>
                <a:latin typeface="Arial Narrow" charset="0"/>
                <a:ea typeface="MS PGothic" panose="020B0600070205080204" pitchFamily="50" charset="-128"/>
                <a:cs typeface="Arial Narrow" pitchFamily="34" charset="0"/>
              </a:rPr>
              <a:t>2.0</a:t>
            </a:r>
            <a:r>
              <a:rPr kumimoji="1" lang="en-US" altLang="ja-JP" sz="2400" b="0" i="0" u="none" strike="noStrike" kern="1200" cap="none" spc="0" normalizeH="0" baseline="0" noProof="0" dirty="0">
                <a:ln>
                  <a:noFill/>
                </a:ln>
                <a:solidFill>
                  <a:srgbClr val="000000"/>
                </a:solidFill>
                <a:effectLst/>
                <a:uLnTx/>
                <a:uFillTx/>
                <a:latin typeface="Arial Narrow" charset="0"/>
                <a:ea typeface="MS PGothic" panose="020B0600070205080204" pitchFamily="50" charset="-128"/>
                <a:cs typeface="Arial Narrow" pitchFamily="34" charset="0"/>
              </a:rPr>
              <a:t>+ e</a:t>
            </a:r>
            <a:r>
              <a:rPr kumimoji="1" lang="en-US" altLang="ja-JP" sz="2400" b="0" i="0" u="none" strike="noStrike" kern="1200" cap="none" spc="0" normalizeH="0" baseline="30000" noProof="0" dirty="0">
                <a:ln>
                  <a:noFill/>
                </a:ln>
                <a:solidFill>
                  <a:srgbClr val="000000"/>
                </a:solidFill>
                <a:effectLst/>
                <a:uLnTx/>
                <a:uFillTx/>
                <a:latin typeface="Arial Narrow" charset="0"/>
                <a:ea typeface="MS PGothic" panose="020B0600070205080204" pitchFamily="50" charset="-128"/>
                <a:cs typeface="Arial Narrow" pitchFamily="34" charset="0"/>
              </a:rPr>
              <a:t>1.0</a:t>
            </a:r>
            <a:r>
              <a:rPr kumimoji="1" lang="en-US" altLang="ja-JP" sz="2400" b="0" i="0" u="none" strike="noStrike" kern="1200" cap="none" spc="0" normalizeH="0" baseline="0" noProof="0" dirty="0">
                <a:ln>
                  <a:noFill/>
                </a:ln>
                <a:solidFill>
                  <a:srgbClr val="000000"/>
                </a:solidFill>
                <a:effectLst/>
                <a:uLnTx/>
                <a:uFillTx/>
                <a:latin typeface="Arial Narrow" charset="0"/>
                <a:ea typeface="MS PGothic" panose="020B0600070205080204" pitchFamily="50" charset="-128"/>
                <a:cs typeface="Arial Narrow" pitchFamily="34" charset="0"/>
              </a:rPr>
              <a:t>+ e</a:t>
            </a:r>
            <a:r>
              <a:rPr kumimoji="1" lang="en-US" altLang="ja-JP" sz="2400" b="0" i="0" u="none" strike="noStrike" kern="1200" cap="none" spc="0" normalizeH="0" baseline="30000" noProof="0" dirty="0">
                <a:ln>
                  <a:noFill/>
                </a:ln>
                <a:solidFill>
                  <a:srgbClr val="000000"/>
                </a:solidFill>
                <a:effectLst/>
                <a:uLnTx/>
                <a:uFillTx/>
                <a:latin typeface="Arial Narrow" charset="0"/>
                <a:ea typeface="MS PGothic" panose="020B0600070205080204" pitchFamily="50" charset="-128"/>
                <a:cs typeface="Arial Narrow" pitchFamily="34" charset="0"/>
              </a:rPr>
              <a:t>0.1</a:t>
            </a:r>
            <a:endParaRPr kumimoji="1" lang="ja-JP" altLang="en-US" sz="2400" b="0" i="0" u="none" strike="noStrike" kern="1200" cap="none" spc="0" normalizeH="0" baseline="0" noProof="0" dirty="0">
              <a:ln>
                <a:noFill/>
              </a:ln>
              <a:solidFill>
                <a:srgbClr val="000000"/>
              </a:solidFill>
              <a:effectLst/>
              <a:uLnTx/>
              <a:uFillTx/>
              <a:latin typeface="Arial Narrow"/>
              <a:ea typeface="MS PGothic" panose="020B0600070205080204" pitchFamily="50" charset="-128"/>
              <a:cs typeface="Arial Narrow" pitchFamily="34" charset="0"/>
            </a:endParaRPr>
          </a:p>
        </p:txBody>
      </p:sp>
      <p:cxnSp>
        <p:nvCxnSpPr>
          <p:cNvPr id="36" name="直線コネクタ 35">
            <a:extLst>
              <a:ext uri="{FF2B5EF4-FFF2-40B4-BE49-F238E27FC236}">
                <a16:creationId xmlns:a16="http://schemas.microsoft.com/office/drawing/2014/main" id="{6F63562B-27C5-C245-B528-90B74DC8F35F}"/>
              </a:ext>
            </a:extLst>
          </p:cNvPr>
          <p:cNvCxnSpPr/>
          <p:nvPr/>
        </p:nvCxnSpPr>
        <p:spPr>
          <a:xfrm flipV="1">
            <a:off x="5241359" y="3346456"/>
            <a:ext cx="1556516" cy="9074"/>
          </a:xfrm>
          <a:prstGeom prst="line">
            <a:avLst/>
          </a:prstGeom>
          <a:ln w="22225">
            <a:solidFill>
              <a:schemeClr val="tx1"/>
            </a:solidFill>
          </a:ln>
          <a:effectLst/>
        </p:spPr>
        <p:style>
          <a:lnRef idx="1">
            <a:schemeClr val="accent1"/>
          </a:lnRef>
          <a:fillRef idx="0">
            <a:schemeClr val="accent1"/>
          </a:fillRef>
          <a:effectRef idx="0">
            <a:schemeClr val="accent1"/>
          </a:effectRef>
          <a:fontRef idx="minor">
            <a:schemeClr val="tx1"/>
          </a:fontRef>
        </p:style>
      </p:cxnSp>
      <p:sp>
        <p:nvSpPr>
          <p:cNvPr id="37" name="テキスト ボックス 36">
            <a:extLst>
              <a:ext uri="{FF2B5EF4-FFF2-40B4-BE49-F238E27FC236}">
                <a16:creationId xmlns:a16="http://schemas.microsoft.com/office/drawing/2014/main" id="{1C14EC1A-17B0-704E-9D3A-D5E9E89236F0}"/>
              </a:ext>
            </a:extLst>
          </p:cNvPr>
          <p:cNvSpPr txBox="1"/>
          <p:nvPr/>
        </p:nvSpPr>
        <p:spPr>
          <a:xfrm>
            <a:off x="5832832" y="2947472"/>
            <a:ext cx="373500" cy="332399"/>
          </a:xfrm>
          <a:prstGeom prst="rect">
            <a:avLst/>
          </a:prstGeom>
          <a:noFill/>
          <a:ln w="9525">
            <a:noFill/>
          </a:ln>
        </p:spPr>
        <p:txBody>
          <a:bodyPr vert="horz" wrap="none" lIns="0" tIns="0" rIns="0" bIns="0" rtlCol="0">
            <a:spAutoFit/>
          </a:bodyPr>
          <a:lstStyle/>
          <a:p>
            <a:pPr marL="0" marR="0" lvl="0" indent="0" algn="l" defTabSz="914400" rtl="0" eaLnBrk="1" fontAlgn="base" latinLnBrk="0" hangingPunct="1">
              <a:lnSpc>
                <a:spcPct val="90000"/>
              </a:lnSpc>
              <a:spcBef>
                <a:spcPts val="400"/>
              </a:spcBef>
              <a:spcAft>
                <a:spcPct val="0"/>
              </a:spcAft>
              <a:buClr>
                <a:srgbClr val="000000"/>
              </a:buClr>
              <a:buSzPct val="100000"/>
              <a:buFontTx/>
              <a:buNone/>
              <a:tabLst/>
              <a:defRPr/>
            </a:pPr>
            <a:r>
              <a:rPr kumimoji="1" lang="en-US" altLang="ja-JP" sz="2400" b="0" i="0" u="none" strike="noStrike" kern="1200" cap="none" spc="0" normalizeH="0" baseline="0" noProof="0">
                <a:ln>
                  <a:noFill/>
                </a:ln>
                <a:solidFill>
                  <a:srgbClr val="000000"/>
                </a:solidFill>
                <a:effectLst/>
                <a:uLnTx/>
                <a:uFillTx/>
                <a:latin typeface="Arial Narrow"/>
                <a:ea typeface="MS PGothic" panose="020B0600070205080204" pitchFamily="50" charset="-128"/>
                <a:cs typeface="Arial Narrow" pitchFamily="34" charset="0"/>
              </a:rPr>
              <a:t>e</a:t>
            </a:r>
            <a:r>
              <a:rPr kumimoji="1" lang="en-US" altLang="ja-JP" sz="2400" b="0" i="0" u="none" strike="noStrike" kern="1200" cap="none" spc="0" normalizeH="0" baseline="30000" noProof="0">
                <a:ln>
                  <a:noFill/>
                </a:ln>
                <a:solidFill>
                  <a:srgbClr val="000000"/>
                </a:solidFill>
                <a:effectLst/>
                <a:uLnTx/>
                <a:uFillTx/>
                <a:latin typeface="Arial Narrow"/>
                <a:ea typeface="MS PGothic" panose="020B0600070205080204" pitchFamily="50" charset="-128"/>
                <a:cs typeface="Arial Narrow" pitchFamily="34" charset="0"/>
              </a:rPr>
              <a:t>2.0</a:t>
            </a:r>
            <a:endParaRPr kumimoji="1" lang="ja-JP" altLang="en-US" sz="2400" b="0" i="0" u="none" strike="noStrike" kern="1200" cap="none" spc="0" normalizeH="0" baseline="0" noProof="0" dirty="0">
              <a:ln>
                <a:noFill/>
              </a:ln>
              <a:solidFill>
                <a:srgbClr val="000000"/>
              </a:solidFill>
              <a:effectLst/>
              <a:uLnTx/>
              <a:uFillTx/>
              <a:latin typeface="Arial Narrow"/>
              <a:ea typeface="MS PGothic" panose="020B0600070205080204" pitchFamily="50" charset="-128"/>
              <a:cs typeface="Arial Narrow" pitchFamily="34" charset="0"/>
            </a:endParaRPr>
          </a:p>
        </p:txBody>
      </p:sp>
      <p:sp>
        <p:nvSpPr>
          <p:cNvPr id="38" name="テキスト ボックス 37">
            <a:extLst>
              <a:ext uri="{FF2B5EF4-FFF2-40B4-BE49-F238E27FC236}">
                <a16:creationId xmlns:a16="http://schemas.microsoft.com/office/drawing/2014/main" id="{8C3052FA-C99F-754C-9E0C-C5FAB7181104}"/>
              </a:ext>
            </a:extLst>
          </p:cNvPr>
          <p:cNvSpPr txBox="1"/>
          <p:nvPr/>
        </p:nvSpPr>
        <p:spPr>
          <a:xfrm>
            <a:off x="5241359" y="4459851"/>
            <a:ext cx="1556516" cy="332399"/>
          </a:xfrm>
          <a:prstGeom prst="rect">
            <a:avLst/>
          </a:prstGeom>
          <a:noFill/>
          <a:ln w="9525">
            <a:noFill/>
          </a:ln>
        </p:spPr>
        <p:txBody>
          <a:bodyPr vert="horz" wrap="none" lIns="0" tIns="0" rIns="0" bIns="0" rtlCol="0">
            <a:spAutoFit/>
          </a:bodyPr>
          <a:lstStyle/>
          <a:p>
            <a:pPr marL="0" marR="0" lvl="0" indent="0" algn="l" defTabSz="914400" rtl="0" eaLnBrk="1" fontAlgn="base" latinLnBrk="0" hangingPunct="1">
              <a:lnSpc>
                <a:spcPct val="90000"/>
              </a:lnSpc>
              <a:spcBef>
                <a:spcPts val="400"/>
              </a:spcBef>
              <a:spcAft>
                <a:spcPct val="0"/>
              </a:spcAft>
              <a:buClr>
                <a:srgbClr val="000000"/>
              </a:buClr>
              <a:buSzPct val="100000"/>
              <a:buFontTx/>
              <a:buNone/>
              <a:tabLst/>
              <a:defRPr/>
            </a:pPr>
            <a:r>
              <a:rPr kumimoji="1" lang="en-US" altLang="ja-JP" sz="2400" b="0" i="0" u="none" strike="noStrike" kern="1200" cap="none" spc="0" normalizeH="0" baseline="0" noProof="0" dirty="0">
                <a:ln>
                  <a:noFill/>
                </a:ln>
                <a:solidFill>
                  <a:srgbClr val="000000"/>
                </a:solidFill>
                <a:effectLst/>
                <a:uLnTx/>
                <a:uFillTx/>
                <a:latin typeface="Arial Narrow" charset="0"/>
                <a:ea typeface="MS PGothic" panose="020B0600070205080204" pitchFamily="50" charset="-128"/>
                <a:cs typeface="Arial Narrow" pitchFamily="34" charset="0"/>
              </a:rPr>
              <a:t>e</a:t>
            </a:r>
            <a:r>
              <a:rPr kumimoji="1" lang="en-US" altLang="ja-JP" sz="2400" b="0" i="0" u="none" strike="noStrike" kern="1200" cap="none" spc="0" normalizeH="0" baseline="30000" noProof="0" dirty="0">
                <a:ln>
                  <a:noFill/>
                </a:ln>
                <a:solidFill>
                  <a:srgbClr val="000000"/>
                </a:solidFill>
                <a:effectLst/>
                <a:uLnTx/>
                <a:uFillTx/>
                <a:latin typeface="Arial Narrow" charset="0"/>
                <a:ea typeface="MS PGothic" panose="020B0600070205080204" pitchFamily="50" charset="-128"/>
                <a:cs typeface="Arial Narrow" pitchFamily="34" charset="0"/>
              </a:rPr>
              <a:t>2.0</a:t>
            </a:r>
            <a:r>
              <a:rPr kumimoji="1" lang="en-US" altLang="ja-JP" sz="2400" b="0" i="0" u="none" strike="noStrike" kern="1200" cap="none" spc="0" normalizeH="0" baseline="0" noProof="0" dirty="0">
                <a:ln>
                  <a:noFill/>
                </a:ln>
                <a:solidFill>
                  <a:srgbClr val="000000"/>
                </a:solidFill>
                <a:effectLst/>
                <a:uLnTx/>
                <a:uFillTx/>
                <a:latin typeface="Arial Narrow" charset="0"/>
                <a:ea typeface="MS PGothic" panose="020B0600070205080204" pitchFamily="50" charset="-128"/>
                <a:cs typeface="Arial Narrow" pitchFamily="34" charset="0"/>
              </a:rPr>
              <a:t>+ e</a:t>
            </a:r>
            <a:r>
              <a:rPr kumimoji="1" lang="en-US" altLang="ja-JP" sz="2400" b="0" i="0" u="none" strike="noStrike" kern="1200" cap="none" spc="0" normalizeH="0" baseline="30000" noProof="0" dirty="0">
                <a:ln>
                  <a:noFill/>
                </a:ln>
                <a:solidFill>
                  <a:srgbClr val="000000"/>
                </a:solidFill>
                <a:effectLst/>
                <a:uLnTx/>
                <a:uFillTx/>
                <a:latin typeface="Arial Narrow" charset="0"/>
                <a:ea typeface="MS PGothic" panose="020B0600070205080204" pitchFamily="50" charset="-128"/>
                <a:cs typeface="Arial Narrow" pitchFamily="34" charset="0"/>
              </a:rPr>
              <a:t>1.0</a:t>
            </a:r>
            <a:r>
              <a:rPr kumimoji="1" lang="en-US" altLang="ja-JP" sz="2400" b="0" i="0" u="none" strike="noStrike" kern="1200" cap="none" spc="0" normalizeH="0" baseline="0" noProof="0" dirty="0">
                <a:ln>
                  <a:noFill/>
                </a:ln>
                <a:solidFill>
                  <a:srgbClr val="000000"/>
                </a:solidFill>
                <a:effectLst/>
                <a:uLnTx/>
                <a:uFillTx/>
                <a:latin typeface="Arial Narrow" charset="0"/>
                <a:ea typeface="MS PGothic" panose="020B0600070205080204" pitchFamily="50" charset="-128"/>
                <a:cs typeface="Arial Narrow" pitchFamily="34" charset="0"/>
              </a:rPr>
              <a:t>+ e</a:t>
            </a:r>
            <a:r>
              <a:rPr kumimoji="1" lang="en-US" altLang="ja-JP" sz="2400" b="0" i="0" u="none" strike="noStrike" kern="1200" cap="none" spc="0" normalizeH="0" baseline="30000" noProof="0" dirty="0">
                <a:ln>
                  <a:noFill/>
                </a:ln>
                <a:solidFill>
                  <a:srgbClr val="000000"/>
                </a:solidFill>
                <a:effectLst/>
                <a:uLnTx/>
                <a:uFillTx/>
                <a:latin typeface="Arial Narrow" charset="0"/>
                <a:ea typeface="MS PGothic" panose="020B0600070205080204" pitchFamily="50" charset="-128"/>
                <a:cs typeface="Arial Narrow" pitchFamily="34" charset="0"/>
              </a:rPr>
              <a:t>0.1</a:t>
            </a:r>
            <a:endParaRPr kumimoji="1" lang="ja-JP" altLang="en-US" sz="2400" b="0" i="0" u="none" strike="noStrike" kern="1200" cap="none" spc="0" normalizeH="0" baseline="0" noProof="0" dirty="0">
              <a:ln>
                <a:noFill/>
              </a:ln>
              <a:solidFill>
                <a:srgbClr val="000000"/>
              </a:solidFill>
              <a:effectLst/>
              <a:uLnTx/>
              <a:uFillTx/>
              <a:latin typeface="Arial Narrow"/>
              <a:ea typeface="MS PGothic" panose="020B0600070205080204" pitchFamily="50" charset="-128"/>
              <a:cs typeface="Arial Narrow" pitchFamily="34" charset="0"/>
            </a:endParaRPr>
          </a:p>
        </p:txBody>
      </p:sp>
      <p:cxnSp>
        <p:nvCxnSpPr>
          <p:cNvPr id="39" name="直線コネクタ 38">
            <a:extLst>
              <a:ext uri="{FF2B5EF4-FFF2-40B4-BE49-F238E27FC236}">
                <a16:creationId xmlns:a16="http://schemas.microsoft.com/office/drawing/2014/main" id="{C96AB752-DBE6-2541-A24B-2651C1352697}"/>
              </a:ext>
            </a:extLst>
          </p:cNvPr>
          <p:cNvCxnSpPr/>
          <p:nvPr/>
        </p:nvCxnSpPr>
        <p:spPr>
          <a:xfrm flipV="1">
            <a:off x="5241359" y="4329489"/>
            <a:ext cx="1556516" cy="9074"/>
          </a:xfrm>
          <a:prstGeom prst="line">
            <a:avLst/>
          </a:prstGeom>
          <a:ln w="22225">
            <a:solidFill>
              <a:schemeClr val="tx1"/>
            </a:solidFill>
          </a:ln>
          <a:effectLst/>
        </p:spPr>
        <p:style>
          <a:lnRef idx="1">
            <a:schemeClr val="accent1"/>
          </a:lnRef>
          <a:fillRef idx="0">
            <a:schemeClr val="accent1"/>
          </a:fillRef>
          <a:effectRef idx="0">
            <a:schemeClr val="accent1"/>
          </a:effectRef>
          <a:fontRef idx="minor">
            <a:schemeClr val="tx1"/>
          </a:fontRef>
        </p:style>
      </p:cxnSp>
      <p:sp>
        <p:nvSpPr>
          <p:cNvPr id="40" name="テキスト ボックス 39">
            <a:extLst>
              <a:ext uri="{FF2B5EF4-FFF2-40B4-BE49-F238E27FC236}">
                <a16:creationId xmlns:a16="http://schemas.microsoft.com/office/drawing/2014/main" id="{037C7825-122F-574C-8230-1AC3788D3896}"/>
              </a:ext>
            </a:extLst>
          </p:cNvPr>
          <p:cNvSpPr txBox="1"/>
          <p:nvPr/>
        </p:nvSpPr>
        <p:spPr>
          <a:xfrm>
            <a:off x="5832832" y="3930505"/>
            <a:ext cx="373500" cy="332399"/>
          </a:xfrm>
          <a:prstGeom prst="rect">
            <a:avLst/>
          </a:prstGeom>
          <a:noFill/>
          <a:ln w="9525">
            <a:noFill/>
          </a:ln>
        </p:spPr>
        <p:txBody>
          <a:bodyPr vert="horz" wrap="none" lIns="0" tIns="0" rIns="0" bIns="0" rtlCol="0">
            <a:spAutoFit/>
          </a:bodyPr>
          <a:lstStyle/>
          <a:p>
            <a:pPr marL="0" marR="0" lvl="0" indent="0" algn="l" defTabSz="914400" rtl="0" eaLnBrk="1" fontAlgn="base" latinLnBrk="0" hangingPunct="1">
              <a:lnSpc>
                <a:spcPct val="90000"/>
              </a:lnSpc>
              <a:spcBef>
                <a:spcPts val="400"/>
              </a:spcBef>
              <a:spcAft>
                <a:spcPct val="0"/>
              </a:spcAft>
              <a:buClr>
                <a:srgbClr val="000000"/>
              </a:buClr>
              <a:buSzPct val="100000"/>
              <a:buFontTx/>
              <a:buNone/>
              <a:tabLst/>
              <a:defRPr/>
            </a:pPr>
            <a:r>
              <a:rPr kumimoji="1" lang="en-US" altLang="ja-JP" sz="2400" b="0" i="0" u="none" strike="noStrike" kern="1200" cap="none" spc="0" normalizeH="0" baseline="0" noProof="0" dirty="0">
                <a:ln>
                  <a:noFill/>
                </a:ln>
                <a:solidFill>
                  <a:srgbClr val="000000"/>
                </a:solidFill>
                <a:effectLst/>
                <a:uLnTx/>
                <a:uFillTx/>
                <a:latin typeface="Arial Narrow"/>
                <a:ea typeface="MS PGothic" panose="020B0600070205080204" pitchFamily="50" charset="-128"/>
                <a:cs typeface="Arial Narrow" pitchFamily="34" charset="0"/>
              </a:rPr>
              <a:t>e</a:t>
            </a:r>
            <a:r>
              <a:rPr kumimoji="1" lang="en-US" altLang="ja-JP" sz="2400" b="0" i="0" u="none" strike="noStrike" kern="1200" cap="none" spc="0" normalizeH="0" baseline="30000" noProof="0" dirty="0">
                <a:ln>
                  <a:noFill/>
                </a:ln>
                <a:solidFill>
                  <a:srgbClr val="000000"/>
                </a:solidFill>
                <a:effectLst/>
                <a:uLnTx/>
                <a:uFillTx/>
                <a:latin typeface="Arial Narrow"/>
                <a:ea typeface="MS PGothic" panose="020B0600070205080204" pitchFamily="50" charset="-128"/>
                <a:cs typeface="Arial Narrow" pitchFamily="34" charset="0"/>
              </a:rPr>
              <a:t>1.0</a:t>
            </a:r>
            <a:endParaRPr kumimoji="1" lang="ja-JP" altLang="en-US" sz="2400" b="0" i="0" u="none" strike="noStrike" kern="1200" cap="none" spc="0" normalizeH="0" baseline="0" noProof="0" dirty="0">
              <a:ln>
                <a:noFill/>
              </a:ln>
              <a:solidFill>
                <a:srgbClr val="000000"/>
              </a:solidFill>
              <a:effectLst/>
              <a:uLnTx/>
              <a:uFillTx/>
              <a:latin typeface="Arial Narrow"/>
              <a:ea typeface="MS PGothic" panose="020B0600070205080204" pitchFamily="50" charset="-128"/>
              <a:cs typeface="Arial Narrow" pitchFamily="34" charset="0"/>
            </a:endParaRPr>
          </a:p>
        </p:txBody>
      </p:sp>
      <p:sp>
        <p:nvSpPr>
          <p:cNvPr id="41" name="テキスト ボックス 40">
            <a:extLst>
              <a:ext uri="{FF2B5EF4-FFF2-40B4-BE49-F238E27FC236}">
                <a16:creationId xmlns:a16="http://schemas.microsoft.com/office/drawing/2014/main" id="{F4075F19-7F97-CE46-9B70-B0866853720A}"/>
              </a:ext>
            </a:extLst>
          </p:cNvPr>
          <p:cNvSpPr txBox="1"/>
          <p:nvPr/>
        </p:nvSpPr>
        <p:spPr>
          <a:xfrm>
            <a:off x="5241359" y="5536146"/>
            <a:ext cx="1556516" cy="332399"/>
          </a:xfrm>
          <a:prstGeom prst="rect">
            <a:avLst/>
          </a:prstGeom>
          <a:noFill/>
          <a:ln w="9525">
            <a:noFill/>
          </a:ln>
        </p:spPr>
        <p:txBody>
          <a:bodyPr vert="horz" wrap="none" lIns="0" tIns="0" rIns="0" bIns="0" rtlCol="0">
            <a:spAutoFit/>
          </a:bodyPr>
          <a:lstStyle/>
          <a:p>
            <a:pPr marL="0" marR="0" lvl="0" indent="0" algn="l" defTabSz="914400" rtl="0" eaLnBrk="1" fontAlgn="base" latinLnBrk="0" hangingPunct="1">
              <a:lnSpc>
                <a:spcPct val="90000"/>
              </a:lnSpc>
              <a:spcBef>
                <a:spcPts val="400"/>
              </a:spcBef>
              <a:spcAft>
                <a:spcPct val="0"/>
              </a:spcAft>
              <a:buClr>
                <a:srgbClr val="000000"/>
              </a:buClr>
              <a:buSzPct val="100000"/>
              <a:buFontTx/>
              <a:buNone/>
              <a:tabLst/>
              <a:defRPr/>
            </a:pPr>
            <a:r>
              <a:rPr kumimoji="1" lang="en-US" altLang="ja-JP" sz="2400" b="0" i="0" u="none" strike="noStrike" kern="1200" cap="none" spc="0" normalizeH="0" baseline="0" noProof="0" dirty="0">
                <a:ln>
                  <a:noFill/>
                </a:ln>
                <a:solidFill>
                  <a:srgbClr val="000000"/>
                </a:solidFill>
                <a:effectLst/>
                <a:uLnTx/>
                <a:uFillTx/>
                <a:latin typeface="Arial Narrow" charset="0"/>
                <a:ea typeface="MS PGothic" panose="020B0600070205080204" pitchFamily="50" charset="-128"/>
                <a:cs typeface="Arial Narrow" pitchFamily="34" charset="0"/>
              </a:rPr>
              <a:t>e</a:t>
            </a:r>
            <a:r>
              <a:rPr kumimoji="1" lang="en-US" altLang="ja-JP" sz="2400" b="0" i="0" u="none" strike="noStrike" kern="1200" cap="none" spc="0" normalizeH="0" baseline="30000" noProof="0" dirty="0">
                <a:ln>
                  <a:noFill/>
                </a:ln>
                <a:solidFill>
                  <a:srgbClr val="000000"/>
                </a:solidFill>
                <a:effectLst/>
                <a:uLnTx/>
                <a:uFillTx/>
                <a:latin typeface="Arial Narrow" charset="0"/>
                <a:ea typeface="MS PGothic" panose="020B0600070205080204" pitchFamily="50" charset="-128"/>
                <a:cs typeface="Arial Narrow" pitchFamily="34" charset="0"/>
              </a:rPr>
              <a:t>2.0</a:t>
            </a:r>
            <a:r>
              <a:rPr kumimoji="1" lang="en-US" altLang="ja-JP" sz="2400" b="0" i="0" u="none" strike="noStrike" kern="1200" cap="none" spc="0" normalizeH="0" baseline="0" noProof="0" dirty="0">
                <a:ln>
                  <a:noFill/>
                </a:ln>
                <a:solidFill>
                  <a:srgbClr val="000000"/>
                </a:solidFill>
                <a:effectLst/>
                <a:uLnTx/>
                <a:uFillTx/>
                <a:latin typeface="Arial Narrow" charset="0"/>
                <a:ea typeface="MS PGothic" panose="020B0600070205080204" pitchFamily="50" charset="-128"/>
                <a:cs typeface="Arial Narrow" pitchFamily="34" charset="0"/>
              </a:rPr>
              <a:t>+ e</a:t>
            </a:r>
            <a:r>
              <a:rPr kumimoji="1" lang="en-US" altLang="ja-JP" sz="2400" b="0" i="0" u="none" strike="noStrike" kern="1200" cap="none" spc="0" normalizeH="0" baseline="30000" noProof="0" dirty="0">
                <a:ln>
                  <a:noFill/>
                </a:ln>
                <a:solidFill>
                  <a:srgbClr val="000000"/>
                </a:solidFill>
                <a:effectLst/>
                <a:uLnTx/>
                <a:uFillTx/>
                <a:latin typeface="Arial Narrow" charset="0"/>
                <a:ea typeface="MS PGothic" panose="020B0600070205080204" pitchFamily="50" charset="-128"/>
                <a:cs typeface="Arial Narrow" pitchFamily="34" charset="0"/>
              </a:rPr>
              <a:t>1.0</a:t>
            </a:r>
            <a:r>
              <a:rPr kumimoji="1" lang="en-US" altLang="ja-JP" sz="2400" b="0" i="0" u="none" strike="noStrike" kern="1200" cap="none" spc="0" normalizeH="0" baseline="0" noProof="0" dirty="0">
                <a:ln>
                  <a:noFill/>
                </a:ln>
                <a:solidFill>
                  <a:srgbClr val="000000"/>
                </a:solidFill>
                <a:effectLst/>
                <a:uLnTx/>
                <a:uFillTx/>
                <a:latin typeface="Arial Narrow" charset="0"/>
                <a:ea typeface="MS PGothic" panose="020B0600070205080204" pitchFamily="50" charset="-128"/>
                <a:cs typeface="Arial Narrow" pitchFamily="34" charset="0"/>
              </a:rPr>
              <a:t>+ e</a:t>
            </a:r>
            <a:r>
              <a:rPr kumimoji="1" lang="en-US" altLang="ja-JP" sz="2400" b="0" i="0" u="none" strike="noStrike" kern="1200" cap="none" spc="0" normalizeH="0" baseline="30000" noProof="0" dirty="0">
                <a:ln>
                  <a:noFill/>
                </a:ln>
                <a:solidFill>
                  <a:srgbClr val="000000"/>
                </a:solidFill>
                <a:effectLst/>
                <a:uLnTx/>
                <a:uFillTx/>
                <a:latin typeface="Arial Narrow" charset="0"/>
                <a:ea typeface="MS PGothic" panose="020B0600070205080204" pitchFamily="50" charset="-128"/>
                <a:cs typeface="Arial Narrow" pitchFamily="34" charset="0"/>
              </a:rPr>
              <a:t>0.1</a:t>
            </a:r>
            <a:endParaRPr kumimoji="1" lang="ja-JP" altLang="en-US" sz="2400" b="0" i="0" u="none" strike="noStrike" kern="1200" cap="none" spc="0" normalizeH="0" baseline="0" noProof="0" dirty="0">
              <a:ln>
                <a:noFill/>
              </a:ln>
              <a:solidFill>
                <a:srgbClr val="000000"/>
              </a:solidFill>
              <a:effectLst/>
              <a:uLnTx/>
              <a:uFillTx/>
              <a:latin typeface="Arial Narrow"/>
              <a:ea typeface="MS PGothic" panose="020B0600070205080204" pitchFamily="50" charset="-128"/>
              <a:cs typeface="Arial Narrow" pitchFamily="34" charset="0"/>
            </a:endParaRPr>
          </a:p>
        </p:txBody>
      </p:sp>
      <p:cxnSp>
        <p:nvCxnSpPr>
          <p:cNvPr id="42" name="直線コネクタ 41">
            <a:extLst>
              <a:ext uri="{FF2B5EF4-FFF2-40B4-BE49-F238E27FC236}">
                <a16:creationId xmlns:a16="http://schemas.microsoft.com/office/drawing/2014/main" id="{BED59BF9-1E56-6240-8CCA-7F1B71FDFFCD}"/>
              </a:ext>
            </a:extLst>
          </p:cNvPr>
          <p:cNvCxnSpPr/>
          <p:nvPr/>
        </p:nvCxnSpPr>
        <p:spPr>
          <a:xfrm flipV="1">
            <a:off x="5241359" y="5405784"/>
            <a:ext cx="1556516" cy="9074"/>
          </a:xfrm>
          <a:prstGeom prst="line">
            <a:avLst/>
          </a:prstGeom>
          <a:ln w="22225">
            <a:solidFill>
              <a:schemeClr val="tx1"/>
            </a:solidFill>
          </a:ln>
          <a:effectLst/>
        </p:spPr>
        <p:style>
          <a:lnRef idx="1">
            <a:schemeClr val="accent1"/>
          </a:lnRef>
          <a:fillRef idx="0">
            <a:schemeClr val="accent1"/>
          </a:fillRef>
          <a:effectRef idx="0">
            <a:schemeClr val="accent1"/>
          </a:effectRef>
          <a:fontRef idx="minor">
            <a:schemeClr val="tx1"/>
          </a:fontRef>
        </p:style>
      </p:cxnSp>
      <p:sp>
        <p:nvSpPr>
          <p:cNvPr id="43" name="テキスト ボックス 42">
            <a:extLst>
              <a:ext uri="{FF2B5EF4-FFF2-40B4-BE49-F238E27FC236}">
                <a16:creationId xmlns:a16="http://schemas.microsoft.com/office/drawing/2014/main" id="{9B3977F9-0DD1-DE4D-8176-1C4B667FFD83}"/>
              </a:ext>
            </a:extLst>
          </p:cNvPr>
          <p:cNvSpPr txBox="1"/>
          <p:nvPr/>
        </p:nvSpPr>
        <p:spPr>
          <a:xfrm>
            <a:off x="5832832" y="5006800"/>
            <a:ext cx="373500" cy="332399"/>
          </a:xfrm>
          <a:prstGeom prst="rect">
            <a:avLst/>
          </a:prstGeom>
          <a:noFill/>
          <a:ln w="9525">
            <a:noFill/>
          </a:ln>
        </p:spPr>
        <p:txBody>
          <a:bodyPr vert="horz" wrap="none" lIns="0" tIns="0" rIns="0" bIns="0" rtlCol="0">
            <a:spAutoFit/>
          </a:bodyPr>
          <a:lstStyle/>
          <a:p>
            <a:pPr marL="0" marR="0" lvl="0" indent="0" algn="l" defTabSz="914400" rtl="0" eaLnBrk="1" fontAlgn="base" latinLnBrk="0" hangingPunct="1">
              <a:lnSpc>
                <a:spcPct val="90000"/>
              </a:lnSpc>
              <a:spcBef>
                <a:spcPts val="400"/>
              </a:spcBef>
              <a:spcAft>
                <a:spcPct val="0"/>
              </a:spcAft>
              <a:buClr>
                <a:srgbClr val="000000"/>
              </a:buClr>
              <a:buSzPct val="100000"/>
              <a:buFontTx/>
              <a:buNone/>
              <a:tabLst/>
              <a:defRPr/>
            </a:pPr>
            <a:r>
              <a:rPr kumimoji="1" lang="en-US" altLang="ja-JP" sz="2400" b="0" i="0" u="none" strike="noStrike" kern="1200" cap="none" spc="0" normalizeH="0" baseline="0" noProof="0" dirty="0">
                <a:ln>
                  <a:noFill/>
                </a:ln>
                <a:solidFill>
                  <a:srgbClr val="000000"/>
                </a:solidFill>
                <a:effectLst/>
                <a:uLnTx/>
                <a:uFillTx/>
                <a:latin typeface="Arial Narrow"/>
                <a:ea typeface="MS PGothic" panose="020B0600070205080204" pitchFamily="50" charset="-128"/>
                <a:cs typeface="Arial Narrow" pitchFamily="34" charset="0"/>
              </a:rPr>
              <a:t>e</a:t>
            </a:r>
            <a:r>
              <a:rPr kumimoji="1" lang="en-US" altLang="ja-JP" sz="2400" b="0" i="0" u="none" strike="noStrike" kern="1200" cap="none" spc="0" normalizeH="0" baseline="30000" noProof="0" dirty="0">
                <a:ln>
                  <a:noFill/>
                </a:ln>
                <a:solidFill>
                  <a:srgbClr val="000000"/>
                </a:solidFill>
                <a:effectLst/>
                <a:uLnTx/>
                <a:uFillTx/>
                <a:latin typeface="Arial Narrow"/>
                <a:ea typeface="MS PGothic" panose="020B0600070205080204" pitchFamily="50" charset="-128"/>
                <a:cs typeface="Arial Narrow" pitchFamily="34" charset="0"/>
              </a:rPr>
              <a:t>0.1</a:t>
            </a:r>
            <a:endParaRPr kumimoji="1" lang="ja-JP" altLang="en-US" sz="2400" b="0" i="0" u="none" strike="noStrike" kern="1200" cap="none" spc="0" normalizeH="0" baseline="0" noProof="0" dirty="0">
              <a:ln>
                <a:noFill/>
              </a:ln>
              <a:solidFill>
                <a:srgbClr val="000000"/>
              </a:solidFill>
              <a:effectLst/>
              <a:uLnTx/>
              <a:uFillTx/>
              <a:latin typeface="Arial Narrow"/>
              <a:ea typeface="MS PGothic" panose="020B0600070205080204" pitchFamily="50" charset="-128"/>
              <a:cs typeface="Arial Narrow" pitchFamily="34" charset="0"/>
            </a:endParaRPr>
          </a:p>
        </p:txBody>
      </p:sp>
      <p:sp>
        <p:nvSpPr>
          <p:cNvPr id="44" name="テキスト ボックス 43">
            <a:extLst>
              <a:ext uri="{FF2B5EF4-FFF2-40B4-BE49-F238E27FC236}">
                <a16:creationId xmlns:a16="http://schemas.microsoft.com/office/drawing/2014/main" id="{B6746576-6BCE-B841-A436-08A9F8E93C1F}"/>
              </a:ext>
            </a:extLst>
          </p:cNvPr>
          <p:cNvSpPr txBox="1"/>
          <p:nvPr/>
        </p:nvSpPr>
        <p:spPr>
          <a:xfrm>
            <a:off x="8201973" y="3195836"/>
            <a:ext cx="634789" cy="332399"/>
          </a:xfrm>
          <a:prstGeom prst="rect">
            <a:avLst/>
          </a:prstGeom>
          <a:noFill/>
          <a:ln w="9525">
            <a:noFill/>
          </a:ln>
        </p:spPr>
        <p:txBody>
          <a:bodyPr vert="horz" wrap="none" lIns="0" tIns="0" rIns="0" bIns="0" rtlCol="0">
            <a:spAutoFit/>
          </a:bodyPr>
          <a:lstStyle/>
          <a:p>
            <a:pPr marL="0" marR="0" lvl="0" indent="0" algn="l" defTabSz="914400" rtl="0" eaLnBrk="1" fontAlgn="base" latinLnBrk="0" hangingPunct="1">
              <a:lnSpc>
                <a:spcPct val="90000"/>
              </a:lnSpc>
              <a:spcBef>
                <a:spcPts val="400"/>
              </a:spcBef>
              <a:spcAft>
                <a:spcPct val="0"/>
              </a:spcAft>
              <a:buClr>
                <a:srgbClr val="000000"/>
              </a:buClr>
              <a:buSzPct val="100000"/>
              <a:buFontTx/>
              <a:buNone/>
              <a:tabLst/>
              <a:defRPr/>
            </a:pPr>
            <a:r>
              <a:rPr kumimoji="1" lang="en-US" altLang="ja-JP" sz="2400" b="0" i="0" u="none" strike="noStrike" kern="1200" cap="none" spc="0" normalizeH="0" baseline="0" noProof="0" dirty="0">
                <a:ln>
                  <a:noFill/>
                </a:ln>
                <a:solidFill>
                  <a:srgbClr val="000000"/>
                </a:solidFill>
                <a:effectLst/>
                <a:uLnTx/>
                <a:uFillTx/>
                <a:latin typeface="Arial Narrow"/>
                <a:ea typeface="MS PGothic" panose="020B0600070205080204" pitchFamily="50" charset="-128"/>
                <a:cs typeface="Arial Narrow" pitchFamily="34" charset="0"/>
              </a:rPr>
              <a:t>0.659</a:t>
            </a:r>
            <a:endParaRPr kumimoji="1" lang="ja-JP" altLang="en-US" sz="2400" b="0" i="0" u="none" strike="noStrike" kern="1200" cap="none" spc="0" normalizeH="0" baseline="0" noProof="0" dirty="0">
              <a:ln>
                <a:noFill/>
              </a:ln>
              <a:solidFill>
                <a:srgbClr val="000000"/>
              </a:solidFill>
              <a:effectLst/>
              <a:uLnTx/>
              <a:uFillTx/>
              <a:latin typeface="Arial Narrow"/>
              <a:ea typeface="MS PGothic" panose="020B0600070205080204" pitchFamily="50" charset="-128"/>
              <a:cs typeface="Arial Narrow" pitchFamily="34" charset="0"/>
            </a:endParaRPr>
          </a:p>
        </p:txBody>
      </p:sp>
      <p:sp>
        <p:nvSpPr>
          <p:cNvPr id="45" name="テキスト ボックス 44">
            <a:extLst>
              <a:ext uri="{FF2B5EF4-FFF2-40B4-BE49-F238E27FC236}">
                <a16:creationId xmlns:a16="http://schemas.microsoft.com/office/drawing/2014/main" id="{B653F9F1-5442-5F4B-BA8C-46F7B8C5BC6D}"/>
              </a:ext>
            </a:extLst>
          </p:cNvPr>
          <p:cNvSpPr txBox="1"/>
          <p:nvPr/>
        </p:nvSpPr>
        <p:spPr>
          <a:xfrm>
            <a:off x="8215892" y="4210973"/>
            <a:ext cx="634789" cy="332399"/>
          </a:xfrm>
          <a:prstGeom prst="rect">
            <a:avLst/>
          </a:prstGeom>
          <a:noFill/>
          <a:ln w="9525">
            <a:noFill/>
          </a:ln>
        </p:spPr>
        <p:txBody>
          <a:bodyPr vert="horz" wrap="none" lIns="0" tIns="0" rIns="0" bIns="0" rtlCol="0">
            <a:spAutoFit/>
          </a:bodyPr>
          <a:lstStyle/>
          <a:p>
            <a:pPr marL="0" marR="0" lvl="0" indent="0" algn="l" defTabSz="914400" rtl="0" eaLnBrk="1" fontAlgn="base" latinLnBrk="0" hangingPunct="1">
              <a:lnSpc>
                <a:spcPct val="90000"/>
              </a:lnSpc>
              <a:spcBef>
                <a:spcPts val="400"/>
              </a:spcBef>
              <a:spcAft>
                <a:spcPct val="0"/>
              </a:spcAft>
              <a:buClr>
                <a:srgbClr val="000000"/>
              </a:buClr>
              <a:buSzPct val="100000"/>
              <a:buFontTx/>
              <a:buNone/>
              <a:tabLst/>
              <a:defRPr/>
            </a:pPr>
            <a:r>
              <a:rPr kumimoji="1" lang="en-US" altLang="ja-JP" sz="2400" b="0" i="0" u="none" strike="noStrike" kern="1200" cap="none" spc="0" normalizeH="0" baseline="0" noProof="0" dirty="0">
                <a:ln>
                  <a:noFill/>
                </a:ln>
                <a:solidFill>
                  <a:srgbClr val="000000"/>
                </a:solidFill>
                <a:effectLst/>
                <a:uLnTx/>
                <a:uFillTx/>
                <a:latin typeface="Arial Narrow"/>
                <a:ea typeface="MS PGothic" panose="020B0600070205080204" pitchFamily="50" charset="-128"/>
                <a:cs typeface="Arial Narrow" pitchFamily="34" charset="0"/>
              </a:rPr>
              <a:t>0.242</a:t>
            </a:r>
            <a:endParaRPr kumimoji="1" lang="ja-JP" altLang="en-US" sz="2400" b="0" i="0" u="none" strike="noStrike" kern="1200" cap="none" spc="0" normalizeH="0" baseline="0" noProof="0" dirty="0">
              <a:ln>
                <a:noFill/>
              </a:ln>
              <a:solidFill>
                <a:srgbClr val="000000"/>
              </a:solidFill>
              <a:effectLst/>
              <a:uLnTx/>
              <a:uFillTx/>
              <a:latin typeface="Arial Narrow"/>
              <a:ea typeface="MS PGothic" panose="020B0600070205080204" pitchFamily="50" charset="-128"/>
              <a:cs typeface="Arial Narrow" pitchFamily="34" charset="0"/>
            </a:endParaRPr>
          </a:p>
        </p:txBody>
      </p:sp>
      <p:sp>
        <p:nvSpPr>
          <p:cNvPr id="46" name="テキスト ボックス 45">
            <a:extLst>
              <a:ext uri="{FF2B5EF4-FFF2-40B4-BE49-F238E27FC236}">
                <a16:creationId xmlns:a16="http://schemas.microsoft.com/office/drawing/2014/main" id="{B59DA232-D6E2-FA4E-8D73-F81F3587F313}"/>
              </a:ext>
            </a:extLst>
          </p:cNvPr>
          <p:cNvSpPr txBox="1"/>
          <p:nvPr/>
        </p:nvSpPr>
        <p:spPr>
          <a:xfrm>
            <a:off x="8215892" y="5235487"/>
            <a:ext cx="634789" cy="332399"/>
          </a:xfrm>
          <a:prstGeom prst="rect">
            <a:avLst/>
          </a:prstGeom>
          <a:noFill/>
          <a:ln w="9525">
            <a:noFill/>
          </a:ln>
        </p:spPr>
        <p:txBody>
          <a:bodyPr vert="horz" wrap="none" lIns="0" tIns="0" rIns="0" bIns="0" rtlCol="0">
            <a:spAutoFit/>
          </a:bodyPr>
          <a:lstStyle/>
          <a:p>
            <a:pPr marL="0" marR="0" lvl="0" indent="0" algn="l" defTabSz="914400" rtl="0" eaLnBrk="1" fontAlgn="base" latinLnBrk="0" hangingPunct="1">
              <a:lnSpc>
                <a:spcPct val="90000"/>
              </a:lnSpc>
              <a:spcBef>
                <a:spcPts val="400"/>
              </a:spcBef>
              <a:spcAft>
                <a:spcPct val="0"/>
              </a:spcAft>
              <a:buClr>
                <a:srgbClr val="000000"/>
              </a:buClr>
              <a:buSzPct val="100000"/>
              <a:buFontTx/>
              <a:buNone/>
              <a:tabLst/>
              <a:defRPr/>
            </a:pPr>
            <a:r>
              <a:rPr kumimoji="1" lang="en-US" altLang="ja-JP" sz="2400" b="0" i="0" u="none" strike="noStrike" kern="1200" cap="none" spc="0" normalizeH="0" baseline="0" noProof="0" dirty="0">
                <a:ln>
                  <a:noFill/>
                </a:ln>
                <a:solidFill>
                  <a:srgbClr val="000000"/>
                </a:solidFill>
                <a:effectLst/>
                <a:uLnTx/>
                <a:uFillTx/>
                <a:latin typeface="Arial Narrow"/>
                <a:ea typeface="MS PGothic" panose="020B0600070205080204" pitchFamily="50" charset="-128"/>
                <a:cs typeface="Arial Narrow" pitchFamily="34" charset="0"/>
              </a:rPr>
              <a:t>0.099</a:t>
            </a:r>
            <a:endParaRPr kumimoji="1" lang="ja-JP" altLang="en-US" sz="2400" b="0" i="0" u="none" strike="noStrike" kern="1200" cap="none" spc="0" normalizeH="0" baseline="0" noProof="0" dirty="0">
              <a:ln>
                <a:noFill/>
              </a:ln>
              <a:solidFill>
                <a:srgbClr val="000000"/>
              </a:solidFill>
              <a:effectLst/>
              <a:uLnTx/>
              <a:uFillTx/>
              <a:latin typeface="Arial Narrow"/>
              <a:ea typeface="MS PGothic" panose="020B0600070205080204" pitchFamily="50" charset="-128"/>
              <a:cs typeface="Arial Narrow" pitchFamily="34" charset="0"/>
            </a:endParaRPr>
          </a:p>
        </p:txBody>
      </p:sp>
      <p:sp>
        <p:nvSpPr>
          <p:cNvPr id="47" name="テキスト ボックス 46">
            <a:extLst>
              <a:ext uri="{FF2B5EF4-FFF2-40B4-BE49-F238E27FC236}">
                <a16:creationId xmlns:a16="http://schemas.microsoft.com/office/drawing/2014/main" id="{44B82327-2E7F-204E-85BA-9F42B3E6E2EE}"/>
              </a:ext>
            </a:extLst>
          </p:cNvPr>
          <p:cNvSpPr txBox="1"/>
          <p:nvPr/>
        </p:nvSpPr>
        <p:spPr>
          <a:xfrm>
            <a:off x="5044154" y="2318188"/>
            <a:ext cx="1950855" cy="276999"/>
          </a:xfrm>
          <a:prstGeom prst="rect">
            <a:avLst/>
          </a:prstGeom>
          <a:noFill/>
          <a:ln w="9525">
            <a:noFill/>
          </a:ln>
        </p:spPr>
        <p:txBody>
          <a:bodyPr vert="horz" wrap="none" lIns="0" tIns="0" rIns="0" bIns="0" rtlCol="0">
            <a:spAutoFit/>
          </a:bodyPr>
          <a:lstStyle/>
          <a:p>
            <a:pPr marL="0" marR="0" lvl="0" indent="0" algn="l" defTabSz="914400" rtl="0" eaLnBrk="1" fontAlgn="base" latinLnBrk="0" hangingPunct="1">
              <a:lnSpc>
                <a:spcPct val="90000"/>
              </a:lnSpc>
              <a:spcBef>
                <a:spcPts val="400"/>
              </a:spcBef>
              <a:spcAft>
                <a:spcPct val="0"/>
              </a:spcAft>
              <a:buClr>
                <a:srgbClr val="000000"/>
              </a:buClr>
              <a:buSzPct val="100000"/>
              <a:buFontTx/>
              <a:buNone/>
              <a:tabLst/>
              <a:defRPr/>
            </a:pPr>
            <a:r>
              <a:rPr kumimoji="1" lang="ja-JP" altLang="en-US" sz="2000" b="0" i="0" u="none" strike="noStrike" kern="1200" cap="none" spc="0" normalizeH="0" baseline="0" noProof="0" dirty="0">
                <a:ln>
                  <a:noFill/>
                </a:ln>
                <a:solidFill>
                  <a:srgbClr val="000000"/>
                </a:solidFill>
                <a:effectLst/>
                <a:uLnTx/>
                <a:uFillTx/>
                <a:latin typeface="Arial Narrow"/>
                <a:ea typeface="MS PGothic" panose="020B0600070205080204" pitchFamily="50" charset="-128"/>
                <a:cs typeface="Arial Narrow" pitchFamily="34" charset="0"/>
              </a:rPr>
              <a:t>ソフトマックス関数</a:t>
            </a:r>
          </a:p>
        </p:txBody>
      </p:sp>
      <p:sp>
        <p:nvSpPr>
          <p:cNvPr id="48" name="円/楕円 47">
            <a:extLst>
              <a:ext uri="{FF2B5EF4-FFF2-40B4-BE49-F238E27FC236}">
                <a16:creationId xmlns:a16="http://schemas.microsoft.com/office/drawing/2014/main" id="{91423A41-2073-4F4C-A624-34717CC7F8B4}"/>
              </a:ext>
            </a:extLst>
          </p:cNvPr>
          <p:cNvSpPr/>
          <p:nvPr/>
        </p:nvSpPr>
        <p:spPr>
          <a:xfrm>
            <a:off x="7751306" y="4206664"/>
            <a:ext cx="335666" cy="335666"/>
          </a:xfrm>
          <a:prstGeom prst="ellipse">
            <a:avLst/>
          </a:prstGeom>
          <a:ln w="9525">
            <a:solidFill>
              <a:schemeClr val="bg1">
                <a:lumMod val="50000"/>
              </a:schemeClr>
            </a:solidFill>
          </a:ln>
          <a:effectLst/>
        </p:spPr>
        <p:style>
          <a:lnRef idx="1">
            <a:schemeClr val="accent1"/>
          </a:lnRef>
          <a:fillRef idx="0">
            <a:schemeClr val="accent1"/>
          </a:fillRef>
          <a:effectRef idx="0">
            <a:schemeClr val="accent1"/>
          </a:effectRef>
          <a:fontRef idx="minor">
            <a:schemeClr val="tx1"/>
          </a:fontRef>
        </p:style>
        <p:txBody>
          <a:bodyPr lIns="72000" tIns="72000" rIns="72000" bIns="72000" rtlCol="0" anchor="t" anchorCtr="0">
            <a:noAutofit/>
          </a:bodyPr>
          <a:lstStyle/>
          <a:p>
            <a:pPr marL="0" marR="0" lvl="0" indent="0" algn="l" defTabSz="914400" rtl="0" eaLnBrk="1" fontAlgn="base" latinLnBrk="0" hangingPunct="1">
              <a:lnSpc>
                <a:spcPct val="90000"/>
              </a:lnSpc>
              <a:spcBef>
                <a:spcPts val="400"/>
              </a:spcBef>
              <a:spcAft>
                <a:spcPct val="0"/>
              </a:spcAft>
              <a:buClrTx/>
              <a:buSzTx/>
              <a:buFontTx/>
              <a:buNone/>
              <a:tabLst/>
              <a:defRPr/>
            </a:pPr>
            <a:endParaRPr kumimoji="1" lang="ja-JP" altLang="en-US" sz="1500" b="0" i="0" u="none" strike="noStrike" kern="1200" cap="none" spc="0" normalizeH="0" baseline="0" noProof="0" dirty="0">
              <a:ln>
                <a:noFill/>
              </a:ln>
              <a:solidFill>
                <a:srgbClr val="000000"/>
              </a:solidFill>
              <a:effectLst/>
              <a:uLnTx/>
              <a:uFillTx/>
              <a:latin typeface="Arial Narrow"/>
              <a:ea typeface="MS PGothic" panose="020B0600070205080204" pitchFamily="50" charset="-128"/>
              <a:cs typeface="+mn-cs"/>
            </a:endParaRPr>
          </a:p>
        </p:txBody>
      </p:sp>
      <p:sp>
        <p:nvSpPr>
          <p:cNvPr id="49" name="円/楕円 48">
            <a:extLst>
              <a:ext uri="{FF2B5EF4-FFF2-40B4-BE49-F238E27FC236}">
                <a16:creationId xmlns:a16="http://schemas.microsoft.com/office/drawing/2014/main" id="{747FC5A8-6928-5E4B-B3C1-D744C252E0C7}"/>
              </a:ext>
            </a:extLst>
          </p:cNvPr>
          <p:cNvSpPr/>
          <p:nvPr/>
        </p:nvSpPr>
        <p:spPr>
          <a:xfrm>
            <a:off x="7751306" y="3172402"/>
            <a:ext cx="335666" cy="335666"/>
          </a:xfrm>
          <a:prstGeom prst="ellipse">
            <a:avLst/>
          </a:prstGeom>
          <a:ln w="9525">
            <a:solidFill>
              <a:schemeClr val="bg1">
                <a:lumMod val="50000"/>
              </a:schemeClr>
            </a:solidFill>
          </a:ln>
          <a:effectLst/>
        </p:spPr>
        <p:style>
          <a:lnRef idx="1">
            <a:schemeClr val="accent1"/>
          </a:lnRef>
          <a:fillRef idx="0">
            <a:schemeClr val="accent1"/>
          </a:fillRef>
          <a:effectRef idx="0">
            <a:schemeClr val="accent1"/>
          </a:effectRef>
          <a:fontRef idx="minor">
            <a:schemeClr val="tx1"/>
          </a:fontRef>
        </p:style>
        <p:txBody>
          <a:bodyPr lIns="72000" tIns="72000" rIns="72000" bIns="72000" rtlCol="0" anchor="t" anchorCtr="0">
            <a:noAutofit/>
          </a:bodyPr>
          <a:lstStyle/>
          <a:p>
            <a:pPr marL="0" marR="0" lvl="0" indent="0" algn="l" defTabSz="914400" rtl="0" eaLnBrk="1" fontAlgn="base" latinLnBrk="0" hangingPunct="1">
              <a:lnSpc>
                <a:spcPct val="90000"/>
              </a:lnSpc>
              <a:spcBef>
                <a:spcPts val="400"/>
              </a:spcBef>
              <a:spcAft>
                <a:spcPct val="0"/>
              </a:spcAft>
              <a:buClrTx/>
              <a:buSzTx/>
              <a:buFontTx/>
              <a:buNone/>
              <a:tabLst/>
              <a:defRPr/>
            </a:pPr>
            <a:endParaRPr kumimoji="1" lang="ja-JP" altLang="en-US" sz="1500" b="0" i="0" u="none" strike="noStrike" kern="1200" cap="none" spc="0" normalizeH="0" baseline="0" noProof="0" dirty="0">
              <a:ln>
                <a:noFill/>
              </a:ln>
              <a:solidFill>
                <a:srgbClr val="000000"/>
              </a:solidFill>
              <a:effectLst/>
              <a:uLnTx/>
              <a:uFillTx/>
              <a:latin typeface="Arial Narrow"/>
              <a:ea typeface="MS PGothic" panose="020B0600070205080204" pitchFamily="50" charset="-128"/>
              <a:cs typeface="+mn-cs"/>
            </a:endParaRPr>
          </a:p>
        </p:txBody>
      </p:sp>
      <p:sp>
        <p:nvSpPr>
          <p:cNvPr id="50" name="円/楕円 49">
            <a:extLst>
              <a:ext uri="{FF2B5EF4-FFF2-40B4-BE49-F238E27FC236}">
                <a16:creationId xmlns:a16="http://schemas.microsoft.com/office/drawing/2014/main" id="{EABAE9DE-29AF-6646-90A8-C9B73F6A09EF}"/>
              </a:ext>
            </a:extLst>
          </p:cNvPr>
          <p:cNvSpPr/>
          <p:nvPr/>
        </p:nvSpPr>
        <p:spPr>
          <a:xfrm>
            <a:off x="7749183" y="5240926"/>
            <a:ext cx="335666" cy="335666"/>
          </a:xfrm>
          <a:prstGeom prst="ellipse">
            <a:avLst/>
          </a:prstGeom>
          <a:ln w="9525">
            <a:solidFill>
              <a:schemeClr val="bg1">
                <a:lumMod val="50000"/>
              </a:schemeClr>
            </a:solidFill>
          </a:ln>
          <a:effectLst/>
        </p:spPr>
        <p:style>
          <a:lnRef idx="1">
            <a:schemeClr val="accent1"/>
          </a:lnRef>
          <a:fillRef idx="0">
            <a:schemeClr val="accent1"/>
          </a:fillRef>
          <a:effectRef idx="0">
            <a:schemeClr val="accent1"/>
          </a:effectRef>
          <a:fontRef idx="minor">
            <a:schemeClr val="tx1"/>
          </a:fontRef>
        </p:style>
        <p:txBody>
          <a:bodyPr lIns="72000" tIns="72000" rIns="72000" bIns="72000" rtlCol="0" anchor="t" anchorCtr="0">
            <a:noAutofit/>
          </a:bodyPr>
          <a:lstStyle/>
          <a:p>
            <a:pPr marL="0" marR="0" lvl="0" indent="0" algn="l" defTabSz="914400" rtl="0" eaLnBrk="1" fontAlgn="base" latinLnBrk="0" hangingPunct="1">
              <a:lnSpc>
                <a:spcPct val="90000"/>
              </a:lnSpc>
              <a:spcBef>
                <a:spcPts val="400"/>
              </a:spcBef>
              <a:spcAft>
                <a:spcPct val="0"/>
              </a:spcAft>
              <a:buClrTx/>
              <a:buSzTx/>
              <a:buFontTx/>
              <a:buNone/>
              <a:tabLst/>
              <a:defRPr/>
            </a:pPr>
            <a:endParaRPr kumimoji="1" lang="ja-JP" altLang="en-US" sz="1500" b="0" i="0" u="none" strike="noStrike" kern="1200" cap="none" spc="0" normalizeH="0" baseline="0" noProof="0" dirty="0">
              <a:ln>
                <a:noFill/>
              </a:ln>
              <a:solidFill>
                <a:srgbClr val="000000"/>
              </a:solidFill>
              <a:effectLst/>
              <a:uLnTx/>
              <a:uFillTx/>
              <a:latin typeface="Arial Narrow"/>
              <a:ea typeface="MS PGothic" panose="020B0600070205080204" pitchFamily="50" charset="-128"/>
              <a:cs typeface="+mn-cs"/>
            </a:endParaRPr>
          </a:p>
        </p:txBody>
      </p:sp>
      <p:sp>
        <p:nvSpPr>
          <p:cNvPr id="51" name="テキスト ボックス 50">
            <a:extLst>
              <a:ext uri="{FF2B5EF4-FFF2-40B4-BE49-F238E27FC236}">
                <a16:creationId xmlns:a16="http://schemas.microsoft.com/office/drawing/2014/main" id="{652CE959-754C-364F-9192-C2D1BF0E8272}"/>
              </a:ext>
            </a:extLst>
          </p:cNvPr>
          <p:cNvSpPr txBox="1"/>
          <p:nvPr/>
        </p:nvSpPr>
        <p:spPr>
          <a:xfrm>
            <a:off x="3505876" y="2783302"/>
            <a:ext cx="1154162" cy="207749"/>
          </a:xfrm>
          <a:prstGeom prst="rect">
            <a:avLst/>
          </a:prstGeom>
          <a:noFill/>
          <a:ln w="9525">
            <a:noFill/>
          </a:ln>
        </p:spPr>
        <p:txBody>
          <a:bodyPr vert="horz" wrap="none" lIns="0" tIns="0" rIns="0" bIns="0" rtlCol="0">
            <a:spAutoFit/>
          </a:bodyPr>
          <a:lstStyle/>
          <a:p>
            <a:pPr marL="0" marR="0" lvl="0" indent="0" algn="l" defTabSz="914400" rtl="0" eaLnBrk="1" fontAlgn="base" latinLnBrk="0" hangingPunct="1">
              <a:lnSpc>
                <a:spcPct val="90000"/>
              </a:lnSpc>
              <a:spcBef>
                <a:spcPts val="400"/>
              </a:spcBef>
              <a:spcAft>
                <a:spcPct val="0"/>
              </a:spcAft>
              <a:buClr>
                <a:srgbClr val="000000"/>
              </a:buClr>
              <a:buSzPct val="100000"/>
              <a:buFontTx/>
              <a:buNone/>
              <a:tabLst/>
              <a:defRPr/>
            </a:pPr>
            <a:r>
              <a:rPr kumimoji="1" lang="ja-JP" altLang="en-US" sz="1500" b="0" i="0" u="none" strike="noStrike" kern="1200" cap="none" spc="0" normalizeH="0" baseline="0" noProof="0" dirty="0">
                <a:ln>
                  <a:noFill/>
                </a:ln>
                <a:solidFill>
                  <a:srgbClr val="000000"/>
                </a:solidFill>
                <a:effectLst/>
                <a:uLnTx/>
                <a:uFillTx/>
                <a:latin typeface="Arial Narrow"/>
                <a:ea typeface="MS PGothic" panose="020B0600070205080204" pitchFamily="50" charset="-128"/>
                <a:cs typeface="Arial Narrow" pitchFamily="34" charset="0"/>
              </a:rPr>
              <a:t>出力層の出力</a:t>
            </a:r>
          </a:p>
        </p:txBody>
      </p:sp>
      <p:sp>
        <p:nvSpPr>
          <p:cNvPr id="52" name="テキスト ボックス 51">
            <a:extLst>
              <a:ext uri="{FF2B5EF4-FFF2-40B4-BE49-F238E27FC236}">
                <a16:creationId xmlns:a16="http://schemas.microsoft.com/office/drawing/2014/main" id="{4CDCF25C-48FA-8943-97F1-2ED4692129B6}"/>
              </a:ext>
            </a:extLst>
          </p:cNvPr>
          <p:cNvSpPr txBox="1"/>
          <p:nvPr/>
        </p:nvSpPr>
        <p:spPr>
          <a:xfrm>
            <a:off x="7749183" y="2589707"/>
            <a:ext cx="2375650" cy="466794"/>
          </a:xfrm>
          <a:prstGeom prst="rect">
            <a:avLst/>
          </a:prstGeom>
          <a:noFill/>
          <a:ln w="9525">
            <a:noFill/>
          </a:ln>
        </p:spPr>
        <p:txBody>
          <a:bodyPr vert="horz" wrap="none" lIns="0" tIns="0" rIns="0" bIns="0" rtlCol="0">
            <a:spAutoFit/>
          </a:bodyPr>
          <a:lstStyle/>
          <a:p>
            <a:pPr marL="0" marR="0" lvl="0" indent="0" algn="l" defTabSz="914400" rtl="0" eaLnBrk="1" fontAlgn="base" latinLnBrk="0" hangingPunct="1">
              <a:lnSpc>
                <a:spcPct val="90000"/>
              </a:lnSpc>
              <a:spcBef>
                <a:spcPts val="400"/>
              </a:spcBef>
              <a:spcAft>
                <a:spcPct val="0"/>
              </a:spcAft>
              <a:buClr>
                <a:srgbClr val="000000"/>
              </a:buClr>
              <a:buSzPct val="100000"/>
              <a:buFontTx/>
              <a:buNone/>
              <a:tabLst/>
              <a:defRPr/>
            </a:pPr>
            <a:r>
              <a:rPr kumimoji="1" lang="ja-JP" altLang="en-US" sz="1500" b="0" i="0" u="none" strike="noStrike" kern="1200" cap="none" spc="0" normalizeH="0" baseline="0" noProof="0" dirty="0">
                <a:ln>
                  <a:noFill/>
                </a:ln>
                <a:solidFill>
                  <a:srgbClr val="000000"/>
                </a:solidFill>
                <a:effectLst/>
                <a:uLnTx/>
                <a:uFillTx/>
                <a:latin typeface="Arial Narrow"/>
                <a:ea typeface="MS PGothic" panose="020B0600070205080204" pitchFamily="50" charset="-128"/>
                <a:cs typeface="Arial Narrow" pitchFamily="34" charset="0"/>
              </a:rPr>
              <a:t>出力の合計が１になり</a:t>
            </a:r>
            <a:endParaRPr kumimoji="1" lang="en-US" altLang="ja-JP" sz="1500" b="0" i="0" u="none" strike="noStrike" kern="1200" cap="none" spc="0" normalizeH="0" baseline="0" noProof="0" dirty="0">
              <a:ln>
                <a:noFill/>
              </a:ln>
              <a:solidFill>
                <a:srgbClr val="000000"/>
              </a:solidFill>
              <a:effectLst/>
              <a:uLnTx/>
              <a:uFillTx/>
              <a:latin typeface="Arial Narrow"/>
              <a:ea typeface="MS PGothic" panose="020B0600070205080204" pitchFamily="50" charset="-128"/>
              <a:cs typeface="Arial Narrow" pitchFamily="34" charset="0"/>
            </a:endParaRPr>
          </a:p>
          <a:p>
            <a:pPr marL="0" marR="0" lvl="0" indent="0" algn="l" defTabSz="914400" rtl="0" eaLnBrk="1" fontAlgn="base" latinLnBrk="0" hangingPunct="1">
              <a:lnSpc>
                <a:spcPct val="90000"/>
              </a:lnSpc>
              <a:spcBef>
                <a:spcPts val="400"/>
              </a:spcBef>
              <a:spcAft>
                <a:spcPct val="0"/>
              </a:spcAft>
              <a:buClr>
                <a:srgbClr val="000000"/>
              </a:buClr>
              <a:buSzPct val="100000"/>
              <a:buFontTx/>
              <a:buNone/>
              <a:tabLst/>
              <a:defRPr/>
            </a:pPr>
            <a:r>
              <a:rPr kumimoji="1" lang="ja-JP" altLang="en-US" sz="1500" b="0" i="0" u="none" strike="noStrike" kern="1200" cap="none" spc="0" normalizeH="0" baseline="0" noProof="0" dirty="0">
                <a:ln>
                  <a:noFill/>
                </a:ln>
                <a:solidFill>
                  <a:srgbClr val="000000"/>
                </a:solidFill>
                <a:effectLst/>
                <a:uLnTx/>
                <a:uFillTx/>
                <a:latin typeface="Arial Narrow"/>
                <a:ea typeface="MS PGothic" panose="020B0600070205080204" pitchFamily="50" charset="-128"/>
                <a:cs typeface="Arial Narrow" pitchFamily="34" charset="0"/>
              </a:rPr>
              <a:t>確率として扱えるようになった</a:t>
            </a:r>
          </a:p>
        </p:txBody>
      </p:sp>
    </p:spTree>
    <p:extLst>
      <p:ext uri="{BB962C8B-B14F-4D97-AF65-F5344CB8AC3E}">
        <p14:creationId xmlns:p14="http://schemas.microsoft.com/office/powerpoint/2010/main" val="18752863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AEAD46D-DDA5-BA4D-9E24-872C2400FD3A}"/>
              </a:ext>
            </a:extLst>
          </p:cNvPr>
          <p:cNvSpPr>
            <a:spLocks noGrp="1"/>
          </p:cNvSpPr>
          <p:nvPr>
            <p:ph type="title"/>
          </p:nvPr>
        </p:nvSpPr>
        <p:spPr/>
        <p:txBody>
          <a:bodyPr/>
          <a:lstStyle/>
          <a:p>
            <a:r>
              <a:rPr lang="en" altLang="ja-JP" dirty="0"/>
              <a:t>6.1 Example: Learning XOR</a:t>
            </a:r>
            <a:endParaRPr kumimoji="1" lang="ja-JP" altLang="en-US"/>
          </a:p>
        </p:txBody>
      </p:sp>
      <p:sp>
        <p:nvSpPr>
          <p:cNvPr id="3" name="コンテンツ プレースホルダー 2">
            <a:extLst>
              <a:ext uri="{FF2B5EF4-FFF2-40B4-BE49-F238E27FC236}">
                <a16:creationId xmlns:a16="http://schemas.microsoft.com/office/drawing/2014/main" id="{2C1EBABF-F69E-7044-9AA9-B447AD5522AC}"/>
              </a:ext>
            </a:extLst>
          </p:cNvPr>
          <p:cNvSpPr>
            <a:spLocks noGrp="1"/>
          </p:cNvSpPr>
          <p:nvPr>
            <p:ph idx="1"/>
          </p:nvPr>
        </p:nvSpPr>
        <p:spPr/>
        <p:txBody>
          <a:bodyPr/>
          <a:lstStyle/>
          <a:p>
            <a:r>
              <a:rPr kumimoji="1" lang="ja-JP" altLang="en-US"/>
              <a:t>板書＋コード</a:t>
            </a:r>
          </a:p>
        </p:txBody>
      </p:sp>
    </p:spTree>
    <p:extLst>
      <p:ext uri="{BB962C8B-B14F-4D97-AF65-F5344CB8AC3E}">
        <p14:creationId xmlns:p14="http://schemas.microsoft.com/office/powerpoint/2010/main" val="25169081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BD4EAF0-4B69-E24E-BE32-066C1B9FE80B}"/>
              </a:ext>
            </a:extLst>
          </p:cNvPr>
          <p:cNvSpPr>
            <a:spLocks noGrp="1"/>
          </p:cNvSpPr>
          <p:nvPr>
            <p:ph type="title"/>
          </p:nvPr>
        </p:nvSpPr>
        <p:spPr/>
        <p:txBody>
          <a:bodyPr/>
          <a:lstStyle/>
          <a:p>
            <a:r>
              <a:rPr kumimoji="1" lang="en-US" altLang="ja-JP" dirty="0" err="1"/>
              <a:t>Conda</a:t>
            </a:r>
            <a:r>
              <a:rPr kumimoji="1" lang="en-US" altLang="ja-JP" dirty="0"/>
              <a:t> </a:t>
            </a:r>
            <a:r>
              <a:rPr kumimoji="1" lang="ja-JP" altLang="en-US"/>
              <a:t>の使い方</a:t>
            </a:r>
          </a:p>
        </p:txBody>
      </p:sp>
      <p:sp>
        <p:nvSpPr>
          <p:cNvPr id="3" name="コンテンツ プレースホルダー 2">
            <a:extLst>
              <a:ext uri="{FF2B5EF4-FFF2-40B4-BE49-F238E27FC236}">
                <a16:creationId xmlns:a16="http://schemas.microsoft.com/office/drawing/2014/main" id="{E03386C8-B5AE-164D-B18E-3572A3D66C0C}"/>
              </a:ext>
            </a:extLst>
          </p:cNvPr>
          <p:cNvSpPr>
            <a:spLocks noGrp="1"/>
          </p:cNvSpPr>
          <p:nvPr>
            <p:ph idx="1"/>
          </p:nvPr>
        </p:nvSpPr>
        <p:spPr/>
        <p:txBody>
          <a:bodyPr>
            <a:normAutofit lnSpcReduction="10000"/>
          </a:bodyPr>
          <a:lstStyle/>
          <a:p>
            <a:r>
              <a:rPr lang="ja-JP" altLang="en-US">
                <a:cs typeface="Arial Narrow" pitchFamily="34" charset="0"/>
              </a:rPr>
              <a:t>仮想環境の作成</a:t>
            </a:r>
            <a:endParaRPr lang="en-US" altLang="ja-JP" dirty="0">
              <a:cs typeface="Arial Narrow" pitchFamily="34" charset="0"/>
            </a:endParaRPr>
          </a:p>
          <a:p>
            <a:endParaRPr lang="en-US" altLang="ja-JP" dirty="0">
              <a:cs typeface="Arial Narrow" pitchFamily="34" charset="0"/>
            </a:endParaRPr>
          </a:p>
          <a:p>
            <a:r>
              <a:rPr lang="ja-JP" altLang="en-US">
                <a:cs typeface="Arial Narrow" pitchFamily="34" charset="0"/>
              </a:rPr>
              <a:t>作成済み仮想環境の表示</a:t>
            </a:r>
            <a:endParaRPr kumimoji="1" lang="en-US" altLang="ja-JP" dirty="0">
              <a:cs typeface="Arial Narrow" pitchFamily="34" charset="0"/>
            </a:endParaRPr>
          </a:p>
          <a:p>
            <a:endParaRPr lang="en-US" altLang="ja-JP" dirty="0">
              <a:cs typeface="Arial Narrow" pitchFamily="34" charset="0"/>
            </a:endParaRPr>
          </a:p>
          <a:p>
            <a:r>
              <a:rPr lang="ja-JP" altLang="en-US">
                <a:cs typeface="Arial Narrow" pitchFamily="34" charset="0"/>
              </a:rPr>
              <a:t>仮想環境の有効化</a:t>
            </a:r>
            <a:endParaRPr lang="en-US" altLang="ja-JP" dirty="0">
              <a:cs typeface="Arial Narrow" pitchFamily="34" charset="0"/>
            </a:endParaRPr>
          </a:p>
          <a:p>
            <a:endParaRPr kumimoji="1" lang="en-US" altLang="ja-JP" dirty="0">
              <a:cs typeface="Arial Narrow" pitchFamily="34" charset="0"/>
            </a:endParaRPr>
          </a:p>
          <a:p>
            <a:r>
              <a:rPr lang="en-US" altLang="ja-JP" dirty="0">
                <a:cs typeface="Arial Narrow" pitchFamily="34" charset="0"/>
              </a:rPr>
              <a:t>Package </a:t>
            </a:r>
            <a:r>
              <a:rPr lang="ja-JP" altLang="en-US">
                <a:cs typeface="Arial Narrow" pitchFamily="34" charset="0"/>
              </a:rPr>
              <a:t>インストール</a:t>
            </a:r>
            <a:endParaRPr lang="en-US" altLang="ja-JP" dirty="0">
              <a:cs typeface="Arial Narrow" pitchFamily="34" charset="0"/>
            </a:endParaRPr>
          </a:p>
          <a:p>
            <a:endParaRPr kumimoji="1" lang="en-US" altLang="ja-JP" dirty="0">
              <a:cs typeface="Arial Narrow" pitchFamily="34" charset="0"/>
            </a:endParaRPr>
          </a:p>
          <a:p>
            <a:r>
              <a:rPr lang="en-US" altLang="ja-JP" dirty="0">
                <a:cs typeface="Arial Narrow" pitchFamily="34" charset="0"/>
              </a:rPr>
              <a:t>Python</a:t>
            </a:r>
            <a:r>
              <a:rPr lang="ja-JP" altLang="en-US">
                <a:cs typeface="Arial Narrow" pitchFamily="34" charset="0"/>
              </a:rPr>
              <a:t>ファイルの実行</a:t>
            </a:r>
            <a:endParaRPr kumimoji="1" lang="ja-JP" altLang="en-US"/>
          </a:p>
        </p:txBody>
      </p:sp>
      <p:sp>
        <p:nvSpPr>
          <p:cNvPr id="5" name="Rectangle 60">
            <a:extLst>
              <a:ext uri="{FF2B5EF4-FFF2-40B4-BE49-F238E27FC236}">
                <a16:creationId xmlns:a16="http://schemas.microsoft.com/office/drawing/2014/main" id="{D7CF89D8-562B-054C-85BF-A8007E6E0DCA}"/>
              </a:ext>
            </a:extLst>
          </p:cNvPr>
          <p:cNvSpPr/>
          <p:nvPr/>
        </p:nvSpPr>
        <p:spPr>
          <a:xfrm>
            <a:off x="5464987" y="1769579"/>
            <a:ext cx="5862138" cy="505563"/>
          </a:xfrm>
          <a:prstGeom prst="rect">
            <a:avLst/>
          </a:prstGeom>
          <a:solidFill>
            <a:schemeClr val="tx1">
              <a:lumMod val="85000"/>
              <a:lumOff val="15000"/>
            </a:schemeClr>
          </a:solidFill>
          <a:ln w="9525">
            <a:solidFill>
              <a:schemeClr val="accent3"/>
            </a:solidFill>
          </a:ln>
          <a:effectLst/>
        </p:spPr>
        <p:style>
          <a:lnRef idx="1">
            <a:schemeClr val="accent1"/>
          </a:lnRef>
          <a:fillRef idx="0">
            <a:schemeClr val="accent1"/>
          </a:fillRef>
          <a:effectRef idx="0">
            <a:schemeClr val="accent1"/>
          </a:effectRef>
          <a:fontRef idx="minor">
            <a:schemeClr val="tx1"/>
          </a:fontRef>
        </p:style>
        <p:txBody>
          <a:bodyPr lIns="72000" tIns="72000" rIns="72000" bIns="72000" rtlCol="0" anchor="ctr" anchorCtr="0">
            <a:noAutofit/>
          </a:bodyPr>
          <a:lstStyle/>
          <a:p>
            <a:pPr>
              <a:lnSpc>
                <a:spcPct val="90000"/>
              </a:lnSpc>
              <a:spcBef>
                <a:spcPts val="400"/>
              </a:spcBef>
              <a:buClr>
                <a:srgbClr val="000000"/>
              </a:buClr>
              <a:buSzPct val="100000"/>
            </a:pPr>
            <a:r>
              <a:rPr kumimoji="1" lang="en-US" altLang="ja-JP" sz="2000" b="0" dirty="0">
                <a:solidFill>
                  <a:schemeClr val="bg1"/>
                </a:solidFill>
                <a:cs typeface="Arial Narrow" pitchFamily="34" charset="0"/>
              </a:rPr>
              <a:t>$ </a:t>
            </a:r>
            <a:r>
              <a:rPr kumimoji="1" lang="en-US" altLang="ja-JP" sz="2000" b="0" dirty="0" err="1">
                <a:solidFill>
                  <a:schemeClr val="bg1"/>
                </a:solidFill>
                <a:cs typeface="Arial Narrow" pitchFamily="34" charset="0"/>
              </a:rPr>
              <a:t>conda</a:t>
            </a:r>
            <a:r>
              <a:rPr kumimoji="1" lang="en-US" altLang="ja-JP" sz="2000" b="0" dirty="0">
                <a:solidFill>
                  <a:schemeClr val="bg1"/>
                </a:solidFill>
                <a:cs typeface="Arial Narrow" pitchFamily="34" charset="0"/>
              </a:rPr>
              <a:t> create -n </a:t>
            </a:r>
            <a:r>
              <a:rPr lang="en-US" altLang="ja-JP" sz="2000" dirty="0" err="1">
                <a:solidFill>
                  <a:schemeClr val="bg1"/>
                </a:solidFill>
                <a:cs typeface="Arial Narrow" pitchFamily="34" charset="0"/>
              </a:rPr>
              <a:t>hogehoge</a:t>
            </a:r>
            <a:r>
              <a:rPr lang="en-US" altLang="ja-JP" sz="2000" dirty="0">
                <a:solidFill>
                  <a:schemeClr val="bg1"/>
                </a:solidFill>
                <a:cs typeface="Arial Narrow" pitchFamily="34" charset="0"/>
              </a:rPr>
              <a:t> </a:t>
            </a:r>
            <a:r>
              <a:rPr kumimoji="1" lang="en-US" altLang="ja-JP" sz="2000" b="0" dirty="0">
                <a:solidFill>
                  <a:schemeClr val="bg1"/>
                </a:solidFill>
                <a:cs typeface="Arial Narrow" pitchFamily="34" charset="0"/>
              </a:rPr>
              <a:t>python=3.6 pip</a:t>
            </a:r>
          </a:p>
        </p:txBody>
      </p:sp>
      <p:sp>
        <p:nvSpPr>
          <p:cNvPr id="7" name="テキスト ボックス 6">
            <a:extLst>
              <a:ext uri="{FF2B5EF4-FFF2-40B4-BE49-F238E27FC236}">
                <a16:creationId xmlns:a16="http://schemas.microsoft.com/office/drawing/2014/main" id="{CCA8E2C9-B2C6-4347-90F3-D9F4780AEF07}"/>
              </a:ext>
            </a:extLst>
          </p:cNvPr>
          <p:cNvSpPr txBox="1"/>
          <p:nvPr/>
        </p:nvSpPr>
        <p:spPr>
          <a:xfrm>
            <a:off x="7815321" y="2244731"/>
            <a:ext cx="954888" cy="230251"/>
          </a:xfrm>
          <a:prstGeom prst="rect">
            <a:avLst/>
          </a:prstGeom>
          <a:solidFill>
            <a:schemeClr val="accent2">
              <a:lumMod val="90000"/>
            </a:schemeClr>
          </a:solidFill>
          <a:ln w="9525">
            <a:noFill/>
          </a:ln>
        </p:spPr>
        <p:txBody>
          <a:bodyPr vert="horz" wrap="square" lIns="36000" tIns="18000" rIns="0" bIns="18000" rtlCol="0">
            <a:spAutoFit/>
          </a:bodyPr>
          <a:lstStyle>
            <a:defPPr>
              <a:defRPr lang="de-DE"/>
            </a:defPPr>
            <a:lvl1pPr>
              <a:lnSpc>
                <a:spcPct val="90000"/>
              </a:lnSpc>
              <a:spcBef>
                <a:spcPts val="400"/>
              </a:spcBef>
              <a:buClr>
                <a:srgbClr val="000000"/>
              </a:buClr>
              <a:buSzPct val="100000"/>
              <a:defRPr kumimoji="1" sz="1400" b="0">
                <a:cs typeface="Arial Narrow" pitchFamily="34" charset="0"/>
              </a:defRPr>
            </a:lvl1pPr>
          </a:lstStyle>
          <a:p>
            <a:r>
              <a:rPr lang="ja-JP" altLang="en-US" dirty="0"/>
              <a:t>仮想環境名</a:t>
            </a:r>
            <a:endParaRPr lang="en-US" altLang="ja-JP" dirty="0"/>
          </a:p>
        </p:txBody>
      </p:sp>
      <p:cxnSp>
        <p:nvCxnSpPr>
          <p:cNvPr id="9" name="直線矢印コネクタ 8">
            <a:extLst>
              <a:ext uri="{FF2B5EF4-FFF2-40B4-BE49-F238E27FC236}">
                <a16:creationId xmlns:a16="http://schemas.microsoft.com/office/drawing/2014/main" id="{23621C51-7A29-0A41-95C3-9909D93E3A08}"/>
              </a:ext>
            </a:extLst>
          </p:cNvPr>
          <p:cNvCxnSpPr/>
          <p:nvPr/>
        </p:nvCxnSpPr>
        <p:spPr>
          <a:xfrm flipV="1">
            <a:off x="8479359" y="2056198"/>
            <a:ext cx="0" cy="184915"/>
          </a:xfrm>
          <a:prstGeom prst="straightConnector1">
            <a:avLst/>
          </a:prstGeom>
          <a:ln w="22225">
            <a:solidFill>
              <a:srgbClr val="FF0000"/>
            </a:solidFill>
            <a:tailEnd type="triangle"/>
          </a:ln>
          <a:effectLst/>
        </p:spPr>
        <p:style>
          <a:lnRef idx="1">
            <a:schemeClr val="accent1"/>
          </a:lnRef>
          <a:fillRef idx="0">
            <a:schemeClr val="accent1"/>
          </a:fillRef>
          <a:effectRef idx="0">
            <a:schemeClr val="accent1"/>
          </a:effectRef>
          <a:fontRef idx="minor">
            <a:schemeClr val="tx1"/>
          </a:fontRef>
        </p:style>
      </p:cxnSp>
      <p:sp>
        <p:nvSpPr>
          <p:cNvPr id="11" name="Rectangle 60">
            <a:extLst>
              <a:ext uri="{FF2B5EF4-FFF2-40B4-BE49-F238E27FC236}">
                <a16:creationId xmlns:a16="http://schemas.microsoft.com/office/drawing/2014/main" id="{6A00BBCF-C6E4-D24A-AECE-2274D7FD05AD}"/>
              </a:ext>
            </a:extLst>
          </p:cNvPr>
          <p:cNvSpPr/>
          <p:nvPr/>
        </p:nvSpPr>
        <p:spPr>
          <a:xfrm>
            <a:off x="5464987" y="2682992"/>
            <a:ext cx="3497269" cy="460227"/>
          </a:xfrm>
          <a:prstGeom prst="rect">
            <a:avLst/>
          </a:prstGeom>
          <a:solidFill>
            <a:schemeClr val="tx1">
              <a:lumMod val="85000"/>
              <a:lumOff val="15000"/>
            </a:schemeClr>
          </a:solidFill>
          <a:ln w="9525">
            <a:solidFill>
              <a:schemeClr val="accent3"/>
            </a:solidFill>
          </a:ln>
          <a:effectLst/>
        </p:spPr>
        <p:style>
          <a:lnRef idx="1">
            <a:schemeClr val="accent1"/>
          </a:lnRef>
          <a:fillRef idx="0">
            <a:schemeClr val="accent1"/>
          </a:fillRef>
          <a:effectRef idx="0">
            <a:schemeClr val="accent1"/>
          </a:effectRef>
          <a:fontRef idx="minor">
            <a:schemeClr val="tx1"/>
          </a:fontRef>
        </p:style>
        <p:txBody>
          <a:bodyPr lIns="72000" tIns="72000" rIns="72000" bIns="72000" rtlCol="0" anchor="ctr" anchorCtr="0">
            <a:noAutofit/>
          </a:bodyPr>
          <a:lstStyle/>
          <a:p>
            <a:pPr>
              <a:lnSpc>
                <a:spcPct val="90000"/>
              </a:lnSpc>
              <a:spcBef>
                <a:spcPts val="400"/>
              </a:spcBef>
              <a:buClr>
                <a:srgbClr val="000000"/>
              </a:buClr>
              <a:buSzPct val="100000"/>
            </a:pPr>
            <a:r>
              <a:rPr kumimoji="1" lang="en-US" altLang="ja-JP" sz="2000" b="0" dirty="0">
                <a:solidFill>
                  <a:schemeClr val="bg1"/>
                </a:solidFill>
                <a:cs typeface="Arial Narrow" pitchFamily="34" charset="0"/>
              </a:rPr>
              <a:t>$ </a:t>
            </a:r>
            <a:r>
              <a:rPr kumimoji="1" lang="en-US" altLang="ja-JP" sz="2000" b="0" dirty="0" err="1">
                <a:solidFill>
                  <a:schemeClr val="bg1"/>
                </a:solidFill>
                <a:cs typeface="Arial Narrow" pitchFamily="34" charset="0"/>
              </a:rPr>
              <a:t>conda</a:t>
            </a:r>
            <a:r>
              <a:rPr kumimoji="1" lang="en-US" altLang="ja-JP" sz="2000" b="0" dirty="0">
                <a:solidFill>
                  <a:schemeClr val="bg1"/>
                </a:solidFill>
                <a:cs typeface="Arial Narrow" pitchFamily="34" charset="0"/>
              </a:rPr>
              <a:t> info -e</a:t>
            </a:r>
          </a:p>
        </p:txBody>
      </p:sp>
      <p:sp>
        <p:nvSpPr>
          <p:cNvPr id="13" name="Rectangle 60">
            <a:extLst>
              <a:ext uri="{FF2B5EF4-FFF2-40B4-BE49-F238E27FC236}">
                <a16:creationId xmlns:a16="http://schemas.microsoft.com/office/drawing/2014/main" id="{321B193D-6E53-2049-9187-CDD6C0B94169}"/>
              </a:ext>
            </a:extLst>
          </p:cNvPr>
          <p:cNvSpPr/>
          <p:nvPr/>
        </p:nvSpPr>
        <p:spPr>
          <a:xfrm>
            <a:off x="5464987" y="3518898"/>
            <a:ext cx="3987915" cy="622352"/>
          </a:xfrm>
          <a:prstGeom prst="rect">
            <a:avLst/>
          </a:prstGeom>
          <a:solidFill>
            <a:schemeClr val="tx1">
              <a:lumMod val="85000"/>
              <a:lumOff val="15000"/>
            </a:schemeClr>
          </a:solidFill>
          <a:ln w="9525">
            <a:solidFill>
              <a:schemeClr val="accent3"/>
            </a:solidFill>
          </a:ln>
          <a:effectLst/>
        </p:spPr>
        <p:style>
          <a:lnRef idx="1">
            <a:schemeClr val="accent1"/>
          </a:lnRef>
          <a:fillRef idx="0">
            <a:schemeClr val="accent1"/>
          </a:fillRef>
          <a:effectRef idx="0">
            <a:schemeClr val="accent1"/>
          </a:effectRef>
          <a:fontRef idx="minor">
            <a:schemeClr val="tx1"/>
          </a:fontRef>
        </p:style>
        <p:txBody>
          <a:bodyPr lIns="72000" tIns="72000" rIns="72000" bIns="72000" rtlCol="0" anchor="ctr" anchorCtr="0">
            <a:noAutofit/>
          </a:bodyPr>
          <a:lstStyle/>
          <a:p>
            <a:pPr>
              <a:lnSpc>
                <a:spcPct val="90000"/>
              </a:lnSpc>
              <a:spcBef>
                <a:spcPts val="400"/>
              </a:spcBef>
              <a:buClr>
                <a:srgbClr val="000000"/>
              </a:buClr>
              <a:buSzPct val="100000"/>
            </a:pPr>
            <a:r>
              <a:rPr kumimoji="1" lang="en-US" altLang="ja-JP" sz="1500" b="0" dirty="0">
                <a:solidFill>
                  <a:schemeClr val="bg1"/>
                </a:solidFill>
                <a:cs typeface="Arial Narrow" pitchFamily="34" charset="0"/>
              </a:rPr>
              <a:t>$ activate </a:t>
            </a:r>
            <a:r>
              <a:rPr lang="en-US" altLang="ja-JP" sz="1500" dirty="0" err="1">
                <a:solidFill>
                  <a:schemeClr val="bg1"/>
                </a:solidFill>
                <a:cs typeface="Arial Narrow" pitchFamily="34" charset="0"/>
              </a:rPr>
              <a:t>hogehoge</a:t>
            </a:r>
            <a:endParaRPr kumimoji="1" lang="en-US" altLang="ja-JP" sz="1500" b="0" dirty="0">
              <a:solidFill>
                <a:schemeClr val="bg1"/>
              </a:solidFill>
              <a:cs typeface="Arial Narrow" pitchFamily="34" charset="0"/>
            </a:endParaRPr>
          </a:p>
          <a:p>
            <a:pPr>
              <a:lnSpc>
                <a:spcPct val="90000"/>
              </a:lnSpc>
              <a:spcBef>
                <a:spcPts val="400"/>
              </a:spcBef>
              <a:buClr>
                <a:srgbClr val="000000"/>
              </a:buClr>
              <a:buSzPct val="100000"/>
            </a:pPr>
            <a:r>
              <a:rPr kumimoji="1" lang="en-US" altLang="ja-JP" sz="1500" b="0" dirty="0">
                <a:solidFill>
                  <a:schemeClr val="bg1"/>
                </a:solidFill>
                <a:cs typeface="Arial Narrow" pitchFamily="34" charset="0"/>
              </a:rPr>
              <a:t>$ source activate </a:t>
            </a:r>
            <a:r>
              <a:rPr lang="en-US" altLang="ja-JP" sz="1500" dirty="0" err="1">
                <a:solidFill>
                  <a:schemeClr val="bg1"/>
                </a:solidFill>
                <a:cs typeface="Arial Narrow" pitchFamily="34" charset="0"/>
              </a:rPr>
              <a:t>hogehoge</a:t>
            </a:r>
            <a:endParaRPr kumimoji="1" lang="en-US" altLang="ja-JP" sz="1500" b="0" dirty="0">
              <a:solidFill>
                <a:schemeClr val="bg1"/>
              </a:solidFill>
              <a:cs typeface="Arial Narrow" pitchFamily="34" charset="0"/>
            </a:endParaRPr>
          </a:p>
        </p:txBody>
      </p:sp>
      <p:sp>
        <p:nvSpPr>
          <p:cNvPr id="14" name="テキスト ボックス 13">
            <a:extLst>
              <a:ext uri="{FF2B5EF4-FFF2-40B4-BE49-F238E27FC236}">
                <a16:creationId xmlns:a16="http://schemas.microsoft.com/office/drawing/2014/main" id="{F836E3D3-183F-E041-A39F-84C6ECC8F428}"/>
              </a:ext>
            </a:extLst>
          </p:cNvPr>
          <p:cNvSpPr txBox="1"/>
          <p:nvPr/>
        </p:nvSpPr>
        <p:spPr>
          <a:xfrm>
            <a:off x="7011531" y="4154919"/>
            <a:ext cx="998055" cy="230251"/>
          </a:xfrm>
          <a:prstGeom prst="rect">
            <a:avLst/>
          </a:prstGeom>
          <a:solidFill>
            <a:schemeClr val="accent2">
              <a:lumMod val="90000"/>
            </a:schemeClr>
          </a:solidFill>
          <a:ln w="9525">
            <a:noFill/>
          </a:ln>
        </p:spPr>
        <p:txBody>
          <a:bodyPr vert="horz" wrap="square" lIns="36000" tIns="18000" rIns="0" bIns="18000" rtlCol="0">
            <a:spAutoFit/>
          </a:bodyPr>
          <a:lstStyle>
            <a:defPPr>
              <a:defRPr lang="de-DE"/>
            </a:defPPr>
            <a:lvl1pPr>
              <a:lnSpc>
                <a:spcPct val="90000"/>
              </a:lnSpc>
              <a:spcBef>
                <a:spcPts val="400"/>
              </a:spcBef>
              <a:buClr>
                <a:srgbClr val="000000"/>
              </a:buClr>
              <a:buSzPct val="100000"/>
              <a:defRPr kumimoji="1" sz="1400" b="0">
                <a:cs typeface="Arial Narrow" pitchFamily="34" charset="0"/>
              </a:defRPr>
            </a:lvl1pPr>
          </a:lstStyle>
          <a:p>
            <a:r>
              <a:rPr lang="ja-JP" altLang="en-US"/>
              <a:t>仮想環境名</a:t>
            </a:r>
            <a:endParaRPr lang="en-US" altLang="ja-JP" dirty="0"/>
          </a:p>
        </p:txBody>
      </p:sp>
      <p:cxnSp>
        <p:nvCxnSpPr>
          <p:cNvPr id="15" name="直線矢印コネクタ 14">
            <a:extLst>
              <a:ext uri="{FF2B5EF4-FFF2-40B4-BE49-F238E27FC236}">
                <a16:creationId xmlns:a16="http://schemas.microsoft.com/office/drawing/2014/main" id="{59E7EC84-1A50-2C4D-BD9E-7A0B2D3B9DBE}"/>
              </a:ext>
            </a:extLst>
          </p:cNvPr>
          <p:cNvCxnSpPr>
            <a:cxnSpLocks/>
            <a:stCxn id="14" idx="0"/>
          </p:cNvCxnSpPr>
          <p:nvPr/>
        </p:nvCxnSpPr>
        <p:spPr>
          <a:xfrm flipV="1">
            <a:off x="7510559" y="4031345"/>
            <a:ext cx="0" cy="123574"/>
          </a:xfrm>
          <a:prstGeom prst="straightConnector1">
            <a:avLst/>
          </a:prstGeom>
          <a:ln w="22225">
            <a:solidFill>
              <a:srgbClr val="FF0000"/>
            </a:solidFill>
            <a:tailEnd type="triangle"/>
          </a:ln>
          <a:effectLst/>
        </p:spPr>
        <p:style>
          <a:lnRef idx="1">
            <a:schemeClr val="accent1"/>
          </a:lnRef>
          <a:fillRef idx="0">
            <a:schemeClr val="accent1"/>
          </a:fillRef>
          <a:effectRef idx="0">
            <a:schemeClr val="accent1"/>
          </a:effectRef>
          <a:fontRef idx="minor">
            <a:schemeClr val="tx1"/>
          </a:fontRef>
        </p:style>
      </p:cxnSp>
      <p:sp>
        <p:nvSpPr>
          <p:cNvPr id="16" name="テキスト ボックス 15">
            <a:extLst>
              <a:ext uri="{FF2B5EF4-FFF2-40B4-BE49-F238E27FC236}">
                <a16:creationId xmlns:a16="http://schemas.microsoft.com/office/drawing/2014/main" id="{F6EDCF1C-7C1D-BF4C-A490-74526C34C875}"/>
              </a:ext>
            </a:extLst>
          </p:cNvPr>
          <p:cNvSpPr txBox="1"/>
          <p:nvPr/>
        </p:nvSpPr>
        <p:spPr>
          <a:xfrm>
            <a:off x="8269594" y="3551680"/>
            <a:ext cx="1161895" cy="232367"/>
          </a:xfrm>
          <a:prstGeom prst="rect">
            <a:avLst/>
          </a:prstGeom>
          <a:solidFill>
            <a:schemeClr val="accent2">
              <a:lumMod val="90000"/>
            </a:schemeClr>
          </a:solidFill>
          <a:ln w="9525">
            <a:noFill/>
          </a:ln>
        </p:spPr>
        <p:txBody>
          <a:bodyPr vert="horz" wrap="square" lIns="36000" tIns="18000" rIns="0" bIns="18000" rtlCol="0">
            <a:spAutoFit/>
          </a:bodyPr>
          <a:lstStyle>
            <a:defPPr>
              <a:defRPr lang="de-DE"/>
            </a:defPPr>
            <a:lvl1pPr>
              <a:lnSpc>
                <a:spcPct val="90000"/>
              </a:lnSpc>
              <a:spcBef>
                <a:spcPts val="400"/>
              </a:spcBef>
              <a:buClr>
                <a:srgbClr val="000000"/>
              </a:buClr>
              <a:buSzPct val="100000"/>
              <a:defRPr kumimoji="1" sz="1400" b="0">
                <a:cs typeface="Arial Narrow" pitchFamily="34" charset="0"/>
              </a:defRPr>
            </a:lvl1pPr>
          </a:lstStyle>
          <a:p>
            <a:r>
              <a:rPr lang="en-US" altLang="ja-JP" dirty="0"/>
              <a:t> Windows</a:t>
            </a:r>
          </a:p>
        </p:txBody>
      </p:sp>
      <p:sp>
        <p:nvSpPr>
          <p:cNvPr id="17" name="テキスト ボックス 16">
            <a:extLst>
              <a:ext uri="{FF2B5EF4-FFF2-40B4-BE49-F238E27FC236}">
                <a16:creationId xmlns:a16="http://schemas.microsoft.com/office/drawing/2014/main" id="{3FCC2C4B-9832-954B-92F4-DE836BB5D92A}"/>
              </a:ext>
            </a:extLst>
          </p:cNvPr>
          <p:cNvSpPr txBox="1"/>
          <p:nvPr/>
        </p:nvSpPr>
        <p:spPr>
          <a:xfrm>
            <a:off x="8269593" y="3852231"/>
            <a:ext cx="1161895" cy="232367"/>
          </a:xfrm>
          <a:prstGeom prst="rect">
            <a:avLst/>
          </a:prstGeom>
          <a:solidFill>
            <a:schemeClr val="accent2">
              <a:lumMod val="90000"/>
            </a:schemeClr>
          </a:solidFill>
          <a:ln w="9525">
            <a:noFill/>
          </a:ln>
        </p:spPr>
        <p:txBody>
          <a:bodyPr vert="horz" wrap="square" lIns="36000" tIns="18000" rIns="0" bIns="18000" rtlCol="0">
            <a:spAutoFit/>
          </a:bodyPr>
          <a:lstStyle>
            <a:defPPr>
              <a:defRPr lang="de-DE"/>
            </a:defPPr>
            <a:lvl1pPr>
              <a:lnSpc>
                <a:spcPct val="90000"/>
              </a:lnSpc>
              <a:spcBef>
                <a:spcPts val="400"/>
              </a:spcBef>
              <a:buClr>
                <a:srgbClr val="000000"/>
              </a:buClr>
              <a:buSzPct val="100000"/>
              <a:defRPr kumimoji="1" sz="1400" b="0">
                <a:cs typeface="Arial Narrow" pitchFamily="34" charset="0"/>
              </a:defRPr>
            </a:lvl1pPr>
          </a:lstStyle>
          <a:p>
            <a:r>
              <a:rPr lang="en-US" altLang="ja-JP" dirty="0"/>
              <a:t> Mac / Linux</a:t>
            </a:r>
          </a:p>
        </p:txBody>
      </p:sp>
      <p:sp>
        <p:nvSpPr>
          <p:cNvPr id="18" name="Rectangle 60">
            <a:extLst>
              <a:ext uri="{FF2B5EF4-FFF2-40B4-BE49-F238E27FC236}">
                <a16:creationId xmlns:a16="http://schemas.microsoft.com/office/drawing/2014/main" id="{D08521BE-16E1-9B43-9365-708E95B3E914}"/>
              </a:ext>
            </a:extLst>
          </p:cNvPr>
          <p:cNvSpPr/>
          <p:nvPr/>
        </p:nvSpPr>
        <p:spPr>
          <a:xfrm>
            <a:off x="5464989" y="4583129"/>
            <a:ext cx="5888812" cy="610077"/>
          </a:xfrm>
          <a:prstGeom prst="rect">
            <a:avLst/>
          </a:prstGeom>
          <a:solidFill>
            <a:schemeClr val="tx1">
              <a:lumMod val="85000"/>
              <a:lumOff val="15000"/>
            </a:schemeClr>
          </a:solidFill>
          <a:ln w="9525">
            <a:solidFill>
              <a:schemeClr val="accent3"/>
            </a:solidFill>
          </a:ln>
          <a:effectLst/>
        </p:spPr>
        <p:style>
          <a:lnRef idx="1">
            <a:schemeClr val="accent1"/>
          </a:lnRef>
          <a:fillRef idx="0">
            <a:schemeClr val="accent1"/>
          </a:fillRef>
          <a:effectRef idx="0">
            <a:schemeClr val="accent1"/>
          </a:effectRef>
          <a:fontRef idx="minor">
            <a:schemeClr val="tx1"/>
          </a:fontRef>
        </p:style>
        <p:txBody>
          <a:bodyPr lIns="72000" tIns="72000" rIns="72000" bIns="72000" rtlCol="0" anchor="ctr" anchorCtr="0">
            <a:noAutofit/>
          </a:bodyPr>
          <a:lstStyle/>
          <a:p>
            <a:pPr>
              <a:lnSpc>
                <a:spcPct val="90000"/>
              </a:lnSpc>
              <a:spcBef>
                <a:spcPts val="400"/>
              </a:spcBef>
              <a:buClr>
                <a:srgbClr val="000000"/>
              </a:buClr>
              <a:buSzPct val="100000"/>
            </a:pPr>
            <a:r>
              <a:rPr kumimoji="1" lang="en-US" altLang="ja-JP" sz="1500" b="0" dirty="0">
                <a:solidFill>
                  <a:schemeClr val="bg1"/>
                </a:solidFill>
                <a:cs typeface="Arial Narrow" pitchFamily="34" charset="0"/>
              </a:rPr>
              <a:t>$ </a:t>
            </a:r>
            <a:r>
              <a:rPr kumimoji="1" lang="en-US" altLang="ja-JP" sz="1500" b="0" dirty="0" err="1">
                <a:solidFill>
                  <a:schemeClr val="bg1"/>
                </a:solidFill>
                <a:cs typeface="Arial Narrow" pitchFamily="34" charset="0"/>
              </a:rPr>
              <a:t>conda</a:t>
            </a:r>
            <a:r>
              <a:rPr kumimoji="1" lang="en-US" altLang="ja-JP" sz="1500" b="0" dirty="0">
                <a:solidFill>
                  <a:schemeClr val="bg1"/>
                </a:solidFill>
                <a:cs typeface="Arial Narrow" pitchFamily="34" charset="0"/>
              </a:rPr>
              <a:t> install </a:t>
            </a:r>
            <a:r>
              <a:rPr kumimoji="1" lang="en-US" altLang="ja-JP" sz="1500" b="0" dirty="0" err="1">
                <a:solidFill>
                  <a:schemeClr val="bg1"/>
                </a:solidFill>
                <a:cs typeface="Arial Narrow" pitchFamily="34" charset="0"/>
              </a:rPr>
              <a:t>scikit</a:t>
            </a:r>
            <a:r>
              <a:rPr kumimoji="1" lang="en-US" altLang="ja-JP" sz="1500" b="0" dirty="0">
                <a:solidFill>
                  <a:schemeClr val="bg1"/>
                </a:solidFill>
                <a:cs typeface="Arial Narrow" pitchFamily="34" charset="0"/>
              </a:rPr>
              <a:t>-learn</a:t>
            </a:r>
          </a:p>
          <a:p>
            <a:pPr>
              <a:lnSpc>
                <a:spcPct val="90000"/>
              </a:lnSpc>
              <a:spcBef>
                <a:spcPts val="400"/>
              </a:spcBef>
              <a:buClr>
                <a:srgbClr val="000000"/>
              </a:buClr>
              <a:buSzPct val="100000"/>
            </a:pPr>
            <a:r>
              <a:rPr kumimoji="1" lang="en-US" altLang="ja-JP" sz="1500" b="0" dirty="0">
                <a:solidFill>
                  <a:schemeClr val="bg1"/>
                </a:solidFill>
                <a:cs typeface="Arial Narrow" pitchFamily="34" charset="0"/>
              </a:rPr>
              <a:t>$ </a:t>
            </a:r>
            <a:r>
              <a:rPr kumimoji="1" lang="en-US" altLang="ja-JP" sz="1500" b="0" dirty="0" err="1">
                <a:solidFill>
                  <a:schemeClr val="bg1"/>
                </a:solidFill>
                <a:cs typeface="Arial Narrow" pitchFamily="34" charset="0"/>
              </a:rPr>
              <a:t>conda</a:t>
            </a:r>
            <a:r>
              <a:rPr kumimoji="1" lang="en-US" altLang="ja-JP" sz="1500" b="0" dirty="0">
                <a:solidFill>
                  <a:schemeClr val="bg1"/>
                </a:solidFill>
                <a:cs typeface="Arial Narrow" pitchFamily="34" charset="0"/>
              </a:rPr>
              <a:t> install </a:t>
            </a:r>
            <a:r>
              <a:rPr kumimoji="1" lang="en-US" altLang="ja-JP" sz="1500" b="0" dirty="0" err="1">
                <a:solidFill>
                  <a:schemeClr val="bg1"/>
                </a:solidFill>
                <a:cs typeface="Arial Narrow" pitchFamily="34" charset="0"/>
              </a:rPr>
              <a:t>scikit</a:t>
            </a:r>
            <a:r>
              <a:rPr kumimoji="1" lang="en-US" altLang="ja-JP" sz="1500" b="0" dirty="0">
                <a:solidFill>
                  <a:schemeClr val="bg1"/>
                </a:solidFill>
                <a:cs typeface="Arial Narrow" pitchFamily="34" charset="0"/>
              </a:rPr>
              <a:t>-learn pandas </a:t>
            </a:r>
            <a:r>
              <a:rPr kumimoji="1" lang="en-US" altLang="ja-JP" sz="1500" b="0" dirty="0" err="1">
                <a:solidFill>
                  <a:schemeClr val="bg1"/>
                </a:solidFill>
                <a:cs typeface="Arial Narrow" pitchFamily="34" charset="0"/>
              </a:rPr>
              <a:t>numpy</a:t>
            </a:r>
            <a:endParaRPr kumimoji="1" lang="en-US" altLang="ja-JP" sz="1500" b="0" dirty="0">
              <a:solidFill>
                <a:schemeClr val="bg1"/>
              </a:solidFill>
              <a:cs typeface="Arial Narrow" pitchFamily="34" charset="0"/>
            </a:endParaRPr>
          </a:p>
        </p:txBody>
      </p:sp>
      <p:sp>
        <p:nvSpPr>
          <p:cNvPr id="19" name="テキスト ボックス 18">
            <a:extLst>
              <a:ext uri="{FF2B5EF4-FFF2-40B4-BE49-F238E27FC236}">
                <a16:creationId xmlns:a16="http://schemas.microsoft.com/office/drawing/2014/main" id="{B5DD27D5-2D1E-5A4A-898B-4079AF4A5744}"/>
              </a:ext>
            </a:extLst>
          </p:cNvPr>
          <p:cNvSpPr txBox="1"/>
          <p:nvPr/>
        </p:nvSpPr>
        <p:spPr>
          <a:xfrm>
            <a:off x="9431488" y="4892819"/>
            <a:ext cx="1674321" cy="230251"/>
          </a:xfrm>
          <a:prstGeom prst="rect">
            <a:avLst/>
          </a:prstGeom>
          <a:solidFill>
            <a:schemeClr val="accent2">
              <a:lumMod val="90000"/>
            </a:schemeClr>
          </a:solidFill>
          <a:ln w="9525">
            <a:noFill/>
          </a:ln>
        </p:spPr>
        <p:txBody>
          <a:bodyPr vert="horz" wrap="square" lIns="36000" tIns="18000" rIns="0" bIns="18000" rtlCol="0">
            <a:spAutoFit/>
          </a:bodyPr>
          <a:lstStyle>
            <a:defPPr>
              <a:defRPr lang="de-DE"/>
            </a:defPPr>
            <a:lvl1pPr>
              <a:lnSpc>
                <a:spcPct val="90000"/>
              </a:lnSpc>
              <a:spcBef>
                <a:spcPts val="400"/>
              </a:spcBef>
              <a:buClr>
                <a:srgbClr val="000000"/>
              </a:buClr>
              <a:buSzPct val="100000"/>
              <a:defRPr kumimoji="1" sz="1400" b="0">
                <a:cs typeface="Arial Narrow" pitchFamily="34" charset="0"/>
              </a:defRPr>
            </a:lvl1pPr>
          </a:lstStyle>
          <a:p>
            <a:r>
              <a:rPr lang="ja-JP" altLang="en-US"/>
              <a:t>まとめて記述も可能</a:t>
            </a:r>
            <a:endParaRPr lang="en-US" altLang="ja-JP" dirty="0"/>
          </a:p>
        </p:txBody>
      </p:sp>
      <p:sp>
        <p:nvSpPr>
          <p:cNvPr id="20" name="テキスト ボックス 19">
            <a:extLst>
              <a:ext uri="{FF2B5EF4-FFF2-40B4-BE49-F238E27FC236}">
                <a16:creationId xmlns:a16="http://schemas.microsoft.com/office/drawing/2014/main" id="{8C0792FC-6E8C-3F47-B5EB-782ADC31F004}"/>
              </a:ext>
            </a:extLst>
          </p:cNvPr>
          <p:cNvSpPr txBox="1"/>
          <p:nvPr/>
        </p:nvSpPr>
        <p:spPr>
          <a:xfrm>
            <a:off x="9431488" y="4632429"/>
            <a:ext cx="1889895" cy="232367"/>
          </a:xfrm>
          <a:prstGeom prst="rect">
            <a:avLst/>
          </a:prstGeom>
          <a:solidFill>
            <a:schemeClr val="accent2">
              <a:lumMod val="90000"/>
            </a:schemeClr>
          </a:solidFill>
          <a:ln w="9525">
            <a:noFill/>
          </a:ln>
        </p:spPr>
        <p:txBody>
          <a:bodyPr vert="horz" wrap="square" lIns="36000" tIns="18000" rIns="0" bIns="18000" rtlCol="0">
            <a:spAutoFit/>
          </a:bodyPr>
          <a:lstStyle>
            <a:defPPr>
              <a:defRPr lang="de-DE"/>
            </a:defPPr>
            <a:lvl1pPr>
              <a:lnSpc>
                <a:spcPct val="90000"/>
              </a:lnSpc>
              <a:spcBef>
                <a:spcPts val="400"/>
              </a:spcBef>
              <a:buClr>
                <a:srgbClr val="000000"/>
              </a:buClr>
              <a:buSzPct val="100000"/>
              <a:defRPr kumimoji="1" sz="1400" b="0">
                <a:cs typeface="Arial Narrow" pitchFamily="34" charset="0"/>
              </a:defRPr>
            </a:lvl1pPr>
          </a:lstStyle>
          <a:p>
            <a:r>
              <a:rPr lang="ja-JP" altLang="en-US"/>
              <a:t>１つずつインストール</a:t>
            </a:r>
            <a:endParaRPr lang="en-US" altLang="ja-JP" dirty="0"/>
          </a:p>
        </p:txBody>
      </p:sp>
      <p:sp>
        <p:nvSpPr>
          <p:cNvPr id="21" name="Rectangle 60">
            <a:extLst>
              <a:ext uri="{FF2B5EF4-FFF2-40B4-BE49-F238E27FC236}">
                <a16:creationId xmlns:a16="http://schemas.microsoft.com/office/drawing/2014/main" id="{7A389E6E-7CF1-0E40-8727-2593FDF7BDC9}"/>
              </a:ext>
            </a:extLst>
          </p:cNvPr>
          <p:cNvSpPr/>
          <p:nvPr/>
        </p:nvSpPr>
        <p:spPr>
          <a:xfrm>
            <a:off x="5464987" y="5534981"/>
            <a:ext cx="5952566" cy="451367"/>
          </a:xfrm>
          <a:prstGeom prst="rect">
            <a:avLst/>
          </a:prstGeom>
          <a:solidFill>
            <a:schemeClr val="tx1">
              <a:lumMod val="85000"/>
              <a:lumOff val="15000"/>
            </a:schemeClr>
          </a:solidFill>
          <a:ln w="9525">
            <a:solidFill>
              <a:schemeClr val="accent3"/>
            </a:solidFill>
          </a:ln>
          <a:effectLst/>
        </p:spPr>
        <p:style>
          <a:lnRef idx="1">
            <a:schemeClr val="accent1"/>
          </a:lnRef>
          <a:fillRef idx="0">
            <a:schemeClr val="accent1"/>
          </a:fillRef>
          <a:effectRef idx="0">
            <a:schemeClr val="accent1"/>
          </a:effectRef>
          <a:fontRef idx="minor">
            <a:schemeClr val="tx1"/>
          </a:fontRef>
        </p:style>
        <p:txBody>
          <a:bodyPr lIns="72000" tIns="72000" rIns="72000" bIns="72000" rtlCol="0" anchor="ctr" anchorCtr="0">
            <a:noAutofit/>
          </a:bodyPr>
          <a:lstStyle/>
          <a:p>
            <a:pPr>
              <a:lnSpc>
                <a:spcPct val="90000"/>
              </a:lnSpc>
              <a:spcBef>
                <a:spcPts val="400"/>
              </a:spcBef>
              <a:buClr>
                <a:srgbClr val="000000"/>
              </a:buClr>
              <a:buSzPct val="100000"/>
            </a:pPr>
            <a:r>
              <a:rPr kumimoji="1" lang="en-US" altLang="ja-JP" sz="1600" b="0" dirty="0">
                <a:solidFill>
                  <a:schemeClr val="bg1"/>
                </a:solidFill>
                <a:cs typeface="Arial Narrow" pitchFamily="34" charset="0"/>
              </a:rPr>
              <a:t>$ (</a:t>
            </a:r>
            <a:r>
              <a:rPr kumimoji="1" lang="en-US" altLang="ja-JP" sz="1600" b="0" dirty="0" err="1">
                <a:solidFill>
                  <a:schemeClr val="bg1"/>
                </a:solidFill>
                <a:cs typeface="Arial Narrow" pitchFamily="34" charset="0"/>
              </a:rPr>
              <a:t>hogehoge</a:t>
            </a:r>
            <a:r>
              <a:rPr kumimoji="1" lang="en-US" altLang="ja-JP" sz="1600" b="0" dirty="0">
                <a:solidFill>
                  <a:schemeClr val="bg1"/>
                </a:solidFill>
                <a:cs typeface="Arial Narrow" pitchFamily="34" charset="0"/>
              </a:rPr>
              <a:t>) python </a:t>
            </a:r>
            <a:r>
              <a:rPr lang="en-US" altLang="ja-JP" sz="1600" dirty="0" err="1">
                <a:solidFill>
                  <a:schemeClr val="bg1"/>
                </a:solidFill>
                <a:cs typeface="Arial Narrow" pitchFamily="34" charset="0"/>
              </a:rPr>
              <a:t>brabrabra</a:t>
            </a:r>
            <a:r>
              <a:rPr kumimoji="1" lang="en-US" altLang="ja-JP" sz="1600" b="0" dirty="0" err="1">
                <a:solidFill>
                  <a:schemeClr val="bg1"/>
                </a:solidFill>
                <a:cs typeface="Arial Narrow" pitchFamily="34" charset="0"/>
              </a:rPr>
              <a:t>.py</a:t>
            </a:r>
            <a:endParaRPr kumimoji="1" lang="en-US" altLang="ja-JP" sz="1600" b="0" dirty="0">
              <a:solidFill>
                <a:schemeClr val="bg1"/>
              </a:solidFill>
              <a:cs typeface="Arial Narrow" pitchFamily="34" charset="0"/>
            </a:endParaRPr>
          </a:p>
        </p:txBody>
      </p:sp>
      <p:sp>
        <p:nvSpPr>
          <p:cNvPr id="22" name="テキスト ボックス 21">
            <a:extLst>
              <a:ext uri="{FF2B5EF4-FFF2-40B4-BE49-F238E27FC236}">
                <a16:creationId xmlns:a16="http://schemas.microsoft.com/office/drawing/2014/main" id="{507B51AB-400A-2545-A2E4-E4F8150CADD5}"/>
              </a:ext>
            </a:extLst>
          </p:cNvPr>
          <p:cNvSpPr txBox="1"/>
          <p:nvPr/>
        </p:nvSpPr>
        <p:spPr>
          <a:xfrm>
            <a:off x="9446375" y="5644480"/>
            <a:ext cx="1939301" cy="232367"/>
          </a:xfrm>
          <a:prstGeom prst="rect">
            <a:avLst/>
          </a:prstGeom>
          <a:solidFill>
            <a:schemeClr val="accent2">
              <a:lumMod val="90000"/>
            </a:schemeClr>
          </a:solidFill>
          <a:ln w="9525">
            <a:noFill/>
          </a:ln>
        </p:spPr>
        <p:txBody>
          <a:bodyPr vert="horz" wrap="square" lIns="36000" tIns="18000" rIns="0" bIns="18000" rtlCol="0">
            <a:spAutoFit/>
          </a:bodyPr>
          <a:lstStyle>
            <a:defPPr>
              <a:defRPr lang="de-DE"/>
            </a:defPPr>
            <a:lvl1pPr>
              <a:lnSpc>
                <a:spcPct val="90000"/>
              </a:lnSpc>
              <a:spcBef>
                <a:spcPts val="400"/>
              </a:spcBef>
              <a:buClr>
                <a:srgbClr val="000000"/>
              </a:buClr>
              <a:buSzPct val="100000"/>
              <a:defRPr kumimoji="1" sz="1400" b="0">
                <a:cs typeface="Arial Narrow" pitchFamily="34" charset="0"/>
              </a:defRPr>
            </a:lvl1pPr>
          </a:lstStyle>
          <a:p>
            <a:r>
              <a:rPr lang="en-US" altLang="ja-JP" dirty="0" err="1"/>
              <a:t>brabrabra.py</a:t>
            </a:r>
            <a:r>
              <a:rPr lang="ja-JP" altLang="en-US"/>
              <a:t>を実行</a:t>
            </a:r>
            <a:endParaRPr lang="en-US" altLang="ja-JP" dirty="0"/>
          </a:p>
        </p:txBody>
      </p:sp>
    </p:spTree>
    <p:extLst>
      <p:ext uri="{BB962C8B-B14F-4D97-AF65-F5344CB8AC3E}">
        <p14:creationId xmlns:p14="http://schemas.microsoft.com/office/powerpoint/2010/main" val="26628804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49CD36B-5755-1F40-BC96-57DF68B1CE0E}"/>
              </a:ext>
            </a:extLst>
          </p:cNvPr>
          <p:cNvSpPr>
            <a:spLocks noGrp="1"/>
          </p:cNvSpPr>
          <p:nvPr>
            <p:ph type="title"/>
          </p:nvPr>
        </p:nvSpPr>
        <p:spPr>
          <a:xfrm>
            <a:off x="838200" y="365125"/>
            <a:ext cx="10515600" cy="1325563"/>
          </a:xfrm>
        </p:spPr>
        <p:txBody>
          <a:bodyPr/>
          <a:lstStyle/>
          <a:p>
            <a:r>
              <a:rPr kumimoji="1" lang="en-US" altLang="ja-JP" dirty="0"/>
              <a:t>pip install</a:t>
            </a:r>
            <a:endParaRPr kumimoji="1" lang="ja-JP" altLang="en-US"/>
          </a:p>
        </p:txBody>
      </p:sp>
      <p:sp>
        <p:nvSpPr>
          <p:cNvPr id="7" name="Rectangle 60">
            <a:extLst>
              <a:ext uri="{FF2B5EF4-FFF2-40B4-BE49-F238E27FC236}">
                <a16:creationId xmlns:a16="http://schemas.microsoft.com/office/drawing/2014/main" id="{9A108669-FF13-444C-9DB8-08F76DB1A125}"/>
              </a:ext>
            </a:extLst>
          </p:cNvPr>
          <p:cNvSpPr/>
          <p:nvPr/>
        </p:nvSpPr>
        <p:spPr>
          <a:xfrm>
            <a:off x="927797" y="2154132"/>
            <a:ext cx="3718720" cy="356672"/>
          </a:xfrm>
          <a:prstGeom prst="rect">
            <a:avLst/>
          </a:prstGeom>
          <a:solidFill>
            <a:schemeClr val="tx1">
              <a:lumMod val="85000"/>
              <a:lumOff val="15000"/>
            </a:schemeClr>
          </a:solidFill>
          <a:ln w="9525">
            <a:solidFill>
              <a:schemeClr val="accent3"/>
            </a:solidFill>
          </a:ln>
          <a:effectLst/>
        </p:spPr>
        <p:style>
          <a:lnRef idx="1">
            <a:schemeClr val="accent1"/>
          </a:lnRef>
          <a:fillRef idx="0">
            <a:schemeClr val="accent1"/>
          </a:fillRef>
          <a:effectRef idx="0">
            <a:schemeClr val="accent1"/>
          </a:effectRef>
          <a:fontRef idx="minor">
            <a:schemeClr val="tx1"/>
          </a:fontRef>
        </p:style>
        <p:txBody>
          <a:bodyPr lIns="72000" tIns="72000" rIns="72000" bIns="72000" rtlCol="0" anchor="ctr" anchorCtr="0">
            <a:noAutofit/>
          </a:bodyPr>
          <a:lstStyle/>
          <a:p>
            <a:pPr>
              <a:lnSpc>
                <a:spcPct val="90000"/>
              </a:lnSpc>
              <a:spcBef>
                <a:spcPts val="400"/>
              </a:spcBef>
              <a:buClr>
                <a:srgbClr val="000000"/>
              </a:buClr>
              <a:buSzPct val="100000"/>
            </a:pPr>
            <a:r>
              <a:rPr kumimoji="1" lang="en-US" altLang="ja-JP" sz="2000" b="0" dirty="0">
                <a:solidFill>
                  <a:schemeClr val="bg1"/>
                </a:solidFill>
                <a:cs typeface="Arial Narrow" pitchFamily="34" charset="0"/>
              </a:rPr>
              <a:t>$ pip install </a:t>
            </a:r>
            <a:r>
              <a:rPr kumimoji="1" lang="en-US" altLang="ja-JP" sz="2000" b="0" dirty="0" err="1">
                <a:solidFill>
                  <a:schemeClr val="bg1"/>
                </a:solidFill>
                <a:cs typeface="Arial Narrow" pitchFamily="34" charset="0"/>
              </a:rPr>
              <a:t>scikit</a:t>
            </a:r>
            <a:r>
              <a:rPr kumimoji="1" lang="en-US" altLang="ja-JP" sz="2000" b="0" dirty="0">
                <a:solidFill>
                  <a:schemeClr val="bg1"/>
                </a:solidFill>
                <a:cs typeface="Arial Narrow" pitchFamily="34" charset="0"/>
              </a:rPr>
              <a:t>-learn</a:t>
            </a:r>
          </a:p>
        </p:txBody>
      </p:sp>
      <p:sp>
        <p:nvSpPr>
          <p:cNvPr id="8" name="テキスト ボックス 7">
            <a:extLst>
              <a:ext uri="{FF2B5EF4-FFF2-40B4-BE49-F238E27FC236}">
                <a16:creationId xmlns:a16="http://schemas.microsoft.com/office/drawing/2014/main" id="{2DF214C6-A38D-834D-9747-D0C6017F5B55}"/>
              </a:ext>
            </a:extLst>
          </p:cNvPr>
          <p:cNvSpPr txBox="1"/>
          <p:nvPr/>
        </p:nvSpPr>
        <p:spPr>
          <a:xfrm>
            <a:off x="930210" y="2876906"/>
            <a:ext cx="4801768" cy="335989"/>
          </a:xfrm>
          <a:prstGeom prst="rect">
            <a:avLst/>
          </a:prstGeom>
          <a:noFill/>
          <a:ln w="9525">
            <a:noFill/>
          </a:ln>
        </p:spPr>
        <p:txBody>
          <a:bodyPr vert="horz" wrap="square" lIns="0" tIns="0" rIns="0" bIns="0" rtlCol="0">
            <a:spAutoFit/>
          </a:bodyPr>
          <a:lstStyle/>
          <a:p>
            <a:pPr>
              <a:lnSpc>
                <a:spcPct val="90000"/>
              </a:lnSpc>
              <a:spcBef>
                <a:spcPts val="400"/>
              </a:spcBef>
              <a:buClr>
                <a:srgbClr val="000000"/>
              </a:buClr>
              <a:buSzPct val="100000"/>
            </a:pPr>
            <a:r>
              <a:rPr kumimoji="1" lang="ja-JP" altLang="en-US" sz="2400" b="0">
                <a:latin typeface="+mn-lt"/>
                <a:cs typeface="Arial Narrow" pitchFamily="34" charset="0"/>
              </a:rPr>
              <a:t>パッケージ</a:t>
            </a:r>
            <a:r>
              <a:rPr kumimoji="1" lang="ja-JP" altLang="en-US" sz="2400" b="0" dirty="0">
                <a:latin typeface="+mn-lt"/>
                <a:cs typeface="Arial Narrow" pitchFamily="34" charset="0"/>
              </a:rPr>
              <a:t>のアンインストール</a:t>
            </a:r>
            <a:endParaRPr kumimoji="1" lang="en-US" altLang="ja-JP" sz="2400" b="0" noProof="0" dirty="0">
              <a:latin typeface="+mn-lt"/>
              <a:cs typeface="Arial Narrow" pitchFamily="34" charset="0"/>
            </a:endParaRPr>
          </a:p>
        </p:txBody>
      </p:sp>
      <p:sp>
        <p:nvSpPr>
          <p:cNvPr id="9" name="Rectangle 60">
            <a:extLst>
              <a:ext uri="{FF2B5EF4-FFF2-40B4-BE49-F238E27FC236}">
                <a16:creationId xmlns:a16="http://schemas.microsoft.com/office/drawing/2014/main" id="{A467DBAA-001A-C847-93CB-F93FD64EE213}"/>
              </a:ext>
            </a:extLst>
          </p:cNvPr>
          <p:cNvSpPr/>
          <p:nvPr/>
        </p:nvSpPr>
        <p:spPr>
          <a:xfrm>
            <a:off x="927797" y="3173448"/>
            <a:ext cx="3718720" cy="405549"/>
          </a:xfrm>
          <a:prstGeom prst="rect">
            <a:avLst/>
          </a:prstGeom>
          <a:solidFill>
            <a:schemeClr val="tx1">
              <a:lumMod val="85000"/>
              <a:lumOff val="15000"/>
            </a:schemeClr>
          </a:solidFill>
          <a:ln w="9525">
            <a:solidFill>
              <a:schemeClr val="accent3"/>
            </a:solidFill>
          </a:ln>
          <a:effectLst/>
        </p:spPr>
        <p:style>
          <a:lnRef idx="1">
            <a:schemeClr val="accent1"/>
          </a:lnRef>
          <a:fillRef idx="0">
            <a:schemeClr val="accent1"/>
          </a:fillRef>
          <a:effectRef idx="0">
            <a:schemeClr val="accent1"/>
          </a:effectRef>
          <a:fontRef idx="minor">
            <a:schemeClr val="tx1"/>
          </a:fontRef>
        </p:style>
        <p:txBody>
          <a:bodyPr lIns="72000" tIns="72000" rIns="72000" bIns="72000" rtlCol="0" anchor="ctr" anchorCtr="0">
            <a:noAutofit/>
          </a:bodyPr>
          <a:lstStyle/>
          <a:p>
            <a:pPr>
              <a:lnSpc>
                <a:spcPct val="90000"/>
              </a:lnSpc>
              <a:spcBef>
                <a:spcPts val="400"/>
              </a:spcBef>
              <a:buClr>
                <a:srgbClr val="000000"/>
              </a:buClr>
              <a:buSzPct val="100000"/>
            </a:pPr>
            <a:r>
              <a:rPr kumimoji="1" lang="en-US" altLang="ja-JP" sz="2000" b="0" dirty="0">
                <a:solidFill>
                  <a:schemeClr val="bg1"/>
                </a:solidFill>
                <a:cs typeface="Arial Narrow" pitchFamily="34" charset="0"/>
              </a:rPr>
              <a:t>$ pip uninstall </a:t>
            </a:r>
            <a:r>
              <a:rPr kumimoji="1" lang="en-US" altLang="ja-JP" sz="2000" b="0" dirty="0" err="1">
                <a:solidFill>
                  <a:schemeClr val="bg1"/>
                </a:solidFill>
                <a:cs typeface="Arial Narrow" pitchFamily="34" charset="0"/>
              </a:rPr>
              <a:t>scikit</a:t>
            </a:r>
            <a:r>
              <a:rPr kumimoji="1" lang="en-US" altLang="ja-JP" sz="2000" b="0" dirty="0">
                <a:solidFill>
                  <a:schemeClr val="bg1"/>
                </a:solidFill>
                <a:cs typeface="Arial Narrow" pitchFamily="34" charset="0"/>
              </a:rPr>
              <a:t>-learn</a:t>
            </a:r>
          </a:p>
        </p:txBody>
      </p:sp>
      <p:sp>
        <p:nvSpPr>
          <p:cNvPr id="10" name="テキスト ボックス 9">
            <a:extLst>
              <a:ext uri="{FF2B5EF4-FFF2-40B4-BE49-F238E27FC236}">
                <a16:creationId xmlns:a16="http://schemas.microsoft.com/office/drawing/2014/main" id="{5FD495DA-83EA-8945-B1D5-CC6638CF4E01}"/>
              </a:ext>
            </a:extLst>
          </p:cNvPr>
          <p:cNvSpPr txBox="1"/>
          <p:nvPr/>
        </p:nvSpPr>
        <p:spPr>
          <a:xfrm>
            <a:off x="838200" y="3848284"/>
            <a:ext cx="4801768" cy="335989"/>
          </a:xfrm>
          <a:prstGeom prst="rect">
            <a:avLst/>
          </a:prstGeom>
          <a:noFill/>
          <a:ln w="9525">
            <a:noFill/>
          </a:ln>
        </p:spPr>
        <p:txBody>
          <a:bodyPr vert="horz" wrap="square" lIns="0" tIns="0" rIns="0" bIns="0" rtlCol="0">
            <a:spAutoFit/>
          </a:bodyPr>
          <a:lstStyle/>
          <a:p>
            <a:pPr>
              <a:lnSpc>
                <a:spcPct val="90000"/>
              </a:lnSpc>
              <a:spcBef>
                <a:spcPts val="400"/>
              </a:spcBef>
              <a:buClr>
                <a:srgbClr val="000000"/>
              </a:buClr>
              <a:buSzPct val="100000"/>
            </a:pPr>
            <a:r>
              <a:rPr kumimoji="1" lang="en-US" altLang="ja-JP" sz="2400" b="0" dirty="0">
                <a:latin typeface="+mn-lt"/>
                <a:cs typeface="Arial Narrow" pitchFamily="34" charset="0"/>
              </a:rPr>
              <a:t> </a:t>
            </a:r>
            <a:r>
              <a:rPr kumimoji="1" lang="ja-JP" altLang="en-US" sz="2400" b="0" dirty="0">
                <a:latin typeface="+mn-lt"/>
                <a:cs typeface="Arial Narrow" pitchFamily="34" charset="0"/>
              </a:rPr>
              <a:t>インストール済み一覧の確認</a:t>
            </a:r>
            <a:endParaRPr kumimoji="1" lang="en-US" altLang="ja-JP" sz="2400" b="0" noProof="0" dirty="0">
              <a:latin typeface="+mn-lt"/>
              <a:cs typeface="Arial Narrow" pitchFamily="34" charset="0"/>
            </a:endParaRPr>
          </a:p>
        </p:txBody>
      </p:sp>
      <p:sp>
        <p:nvSpPr>
          <p:cNvPr id="11" name="Rectangle 60">
            <a:extLst>
              <a:ext uri="{FF2B5EF4-FFF2-40B4-BE49-F238E27FC236}">
                <a16:creationId xmlns:a16="http://schemas.microsoft.com/office/drawing/2014/main" id="{F28C678E-FB52-1945-B400-92865682A99D}"/>
              </a:ext>
            </a:extLst>
          </p:cNvPr>
          <p:cNvSpPr/>
          <p:nvPr/>
        </p:nvSpPr>
        <p:spPr>
          <a:xfrm>
            <a:off x="927797" y="4197772"/>
            <a:ext cx="3718720" cy="352603"/>
          </a:xfrm>
          <a:prstGeom prst="rect">
            <a:avLst/>
          </a:prstGeom>
          <a:solidFill>
            <a:schemeClr val="tx1">
              <a:lumMod val="85000"/>
              <a:lumOff val="15000"/>
            </a:schemeClr>
          </a:solidFill>
          <a:ln w="9525">
            <a:solidFill>
              <a:schemeClr val="accent3"/>
            </a:solidFill>
          </a:ln>
          <a:effectLst/>
        </p:spPr>
        <p:style>
          <a:lnRef idx="1">
            <a:schemeClr val="accent1"/>
          </a:lnRef>
          <a:fillRef idx="0">
            <a:schemeClr val="accent1"/>
          </a:fillRef>
          <a:effectRef idx="0">
            <a:schemeClr val="accent1"/>
          </a:effectRef>
          <a:fontRef idx="minor">
            <a:schemeClr val="tx1"/>
          </a:fontRef>
        </p:style>
        <p:txBody>
          <a:bodyPr lIns="72000" tIns="72000" rIns="72000" bIns="72000" rtlCol="0" anchor="ctr" anchorCtr="0">
            <a:noAutofit/>
          </a:bodyPr>
          <a:lstStyle/>
          <a:p>
            <a:pPr>
              <a:lnSpc>
                <a:spcPct val="90000"/>
              </a:lnSpc>
              <a:spcBef>
                <a:spcPts val="400"/>
              </a:spcBef>
              <a:buClr>
                <a:srgbClr val="000000"/>
              </a:buClr>
              <a:buSzPct val="100000"/>
            </a:pPr>
            <a:r>
              <a:rPr kumimoji="1" lang="en-US" altLang="ja-JP" sz="2000" b="0" dirty="0">
                <a:solidFill>
                  <a:schemeClr val="bg1"/>
                </a:solidFill>
                <a:cs typeface="Arial Narrow" pitchFamily="34" charset="0"/>
              </a:rPr>
              <a:t>$ pip freeze</a:t>
            </a:r>
          </a:p>
        </p:txBody>
      </p:sp>
      <p:sp>
        <p:nvSpPr>
          <p:cNvPr id="12" name="テキスト ボックス 11">
            <a:extLst>
              <a:ext uri="{FF2B5EF4-FFF2-40B4-BE49-F238E27FC236}">
                <a16:creationId xmlns:a16="http://schemas.microsoft.com/office/drawing/2014/main" id="{3D0896F5-864A-2F4F-B5C5-E255DFC2B2A2}"/>
              </a:ext>
            </a:extLst>
          </p:cNvPr>
          <p:cNvSpPr txBox="1"/>
          <p:nvPr/>
        </p:nvSpPr>
        <p:spPr>
          <a:xfrm>
            <a:off x="6459885" y="1806906"/>
            <a:ext cx="4801768" cy="335989"/>
          </a:xfrm>
          <a:prstGeom prst="rect">
            <a:avLst/>
          </a:prstGeom>
          <a:noFill/>
          <a:ln w="9525">
            <a:noFill/>
          </a:ln>
        </p:spPr>
        <p:txBody>
          <a:bodyPr vert="horz" wrap="square" lIns="0" tIns="0" rIns="0" bIns="0" rtlCol="0">
            <a:spAutoFit/>
          </a:bodyPr>
          <a:lstStyle/>
          <a:p>
            <a:pPr>
              <a:lnSpc>
                <a:spcPct val="90000"/>
              </a:lnSpc>
              <a:spcBef>
                <a:spcPts val="400"/>
              </a:spcBef>
              <a:buClr>
                <a:srgbClr val="000000"/>
              </a:buClr>
              <a:buSzPct val="100000"/>
            </a:pPr>
            <a:r>
              <a:rPr kumimoji="1" lang="ja-JP" altLang="en-US" sz="2400" b="0" noProof="0">
                <a:latin typeface="+mn-lt"/>
                <a:cs typeface="Arial Narrow" pitchFamily="34" charset="0"/>
              </a:rPr>
              <a:t>まとめて</a:t>
            </a:r>
            <a:r>
              <a:rPr kumimoji="1" lang="ja-JP" altLang="en-US" sz="2400" b="0" noProof="0" dirty="0">
                <a:latin typeface="+mn-lt"/>
                <a:cs typeface="Arial Narrow" pitchFamily="34" charset="0"/>
              </a:rPr>
              <a:t>インストール</a:t>
            </a:r>
            <a:endParaRPr kumimoji="1" lang="en-US" altLang="ja-JP" sz="2400" b="0" noProof="0" dirty="0">
              <a:latin typeface="+mn-lt"/>
              <a:cs typeface="Arial Narrow" pitchFamily="34" charset="0"/>
            </a:endParaRPr>
          </a:p>
        </p:txBody>
      </p:sp>
      <p:sp>
        <p:nvSpPr>
          <p:cNvPr id="13" name="Rectangle 60">
            <a:extLst>
              <a:ext uri="{FF2B5EF4-FFF2-40B4-BE49-F238E27FC236}">
                <a16:creationId xmlns:a16="http://schemas.microsoft.com/office/drawing/2014/main" id="{466DACC3-3320-CC49-B3D3-B6AC83F0E152}"/>
              </a:ext>
            </a:extLst>
          </p:cNvPr>
          <p:cNvSpPr/>
          <p:nvPr/>
        </p:nvSpPr>
        <p:spPr>
          <a:xfrm>
            <a:off x="6459885" y="2130068"/>
            <a:ext cx="4127904" cy="384522"/>
          </a:xfrm>
          <a:prstGeom prst="rect">
            <a:avLst/>
          </a:prstGeom>
          <a:solidFill>
            <a:schemeClr val="tx1">
              <a:lumMod val="85000"/>
              <a:lumOff val="15000"/>
            </a:schemeClr>
          </a:solidFill>
          <a:ln w="9525">
            <a:solidFill>
              <a:schemeClr val="accent3"/>
            </a:solidFill>
          </a:ln>
          <a:effectLst/>
        </p:spPr>
        <p:style>
          <a:lnRef idx="1">
            <a:schemeClr val="accent1"/>
          </a:lnRef>
          <a:fillRef idx="0">
            <a:schemeClr val="accent1"/>
          </a:fillRef>
          <a:effectRef idx="0">
            <a:schemeClr val="accent1"/>
          </a:effectRef>
          <a:fontRef idx="minor">
            <a:schemeClr val="tx1"/>
          </a:fontRef>
        </p:style>
        <p:txBody>
          <a:bodyPr lIns="72000" tIns="72000" rIns="72000" bIns="72000" rtlCol="0" anchor="ctr" anchorCtr="0">
            <a:noAutofit/>
          </a:bodyPr>
          <a:lstStyle/>
          <a:p>
            <a:pPr>
              <a:lnSpc>
                <a:spcPct val="90000"/>
              </a:lnSpc>
              <a:spcBef>
                <a:spcPts val="400"/>
              </a:spcBef>
              <a:buClr>
                <a:srgbClr val="000000"/>
              </a:buClr>
              <a:buSzPct val="100000"/>
            </a:pPr>
            <a:r>
              <a:rPr kumimoji="1" lang="en-US" altLang="ja-JP" sz="2000" b="0" dirty="0">
                <a:solidFill>
                  <a:schemeClr val="bg1"/>
                </a:solidFill>
                <a:cs typeface="Arial Narrow" pitchFamily="34" charset="0"/>
              </a:rPr>
              <a:t>$ pip install -r </a:t>
            </a:r>
            <a:r>
              <a:rPr kumimoji="1" lang="en-US" altLang="ja-JP" sz="2000" b="0" dirty="0" err="1">
                <a:solidFill>
                  <a:schemeClr val="bg1"/>
                </a:solidFill>
                <a:cs typeface="Arial Narrow" pitchFamily="34" charset="0"/>
              </a:rPr>
              <a:t>requirements.txt</a:t>
            </a:r>
            <a:endParaRPr kumimoji="1" lang="en-US" altLang="ja-JP" sz="2000" b="0" dirty="0">
              <a:solidFill>
                <a:schemeClr val="bg1"/>
              </a:solidFill>
              <a:cs typeface="Arial Narrow" pitchFamily="34" charset="0"/>
            </a:endParaRPr>
          </a:p>
        </p:txBody>
      </p:sp>
      <p:sp>
        <p:nvSpPr>
          <p:cNvPr id="14" name="テキスト ボックス 13">
            <a:extLst>
              <a:ext uri="{FF2B5EF4-FFF2-40B4-BE49-F238E27FC236}">
                <a16:creationId xmlns:a16="http://schemas.microsoft.com/office/drawing/2014/main" id="{AF7EA741-C75F-4741-80D5-A2FFB15C3BBB}"/>
              </a:ext>
            </a:extLst>
          </p:cNvPr>
          <p:cNvSpPr txBox="1"/>
          <p:nvPr/>
        </p:nvSpPr>
        <p:spPr>
          <a:xfrm>
            <a:off x="930210" y="1851525"/>
            <a:ext cx="4801768" cy="335989"/>
          </a:xfrm>
          <a:prstGeom prst="rect">
            <a:avLst/>
          </a:prstGeom>
          <a:noFill/>
          <a:ln w="9525">
            <a:noFill/>
          </a:ln>
        </p:spPr>
        <p:txBody>
          <a:bodyPr vert="horz" wrap="square" lIns="0" tIns="0" rIns="0" bIns="0" rtlCol="0">
            <a:spAutoFit/>
          </a:bodyPr>
          <a:lstStyle/>
          <a:p>
            <a:pPr>
              <a:lnSpc>
                <a:spcPct val="90000"/>
              </a:lnSpc>
              <a:spcBef>
                <a:spcPts val="400"/>
              </a:spcBef>
              <a:buClr>
                <a:srgbClr val="000000"/>
              </a:buClr>
              <a:buSzPct val="100000"/>
            </a:pPr>
            <a:r>
              <a:rPr kumimoji="1" lang="en-US" altLang="ja-JP" sz="2400" b="0" dirty="0">
                <a:cs typeface="Arial Narrow" pitchFamily="34" charset="0"/>
              </a:rPr>
              <a:t> </a:t>
            </a:r>
            <a:r>
              <a:rPr kumimoji="1" lang="ja-JP" altLang="en-US" sz="2400" b="0" dirty="0">
                <a:cs typeface="Arial Narrow" pitchFamily="34" charset="0"/>
              </a:rPr>
              <a:t>パッケージのインストール</a:t>
            </a:r>
          </a:p>
        </p:txBody>
      </p:sp>
      <p:sp>
        <p:nvSpPr>
          <p:cNvPr id="17" name="テキスト ボックス 16">
            <a:extLst>
              <a:ext uri="{FF2B5EF4-FFF2-40B4-BE49-F238E27FC236}">
                <a16:creationId xmlns:a16="http://schemas.microsoft.com/office/drawing/2014/main" id="{F0C212D2-E5DE-824E-AD09-CFBED0D91FFD}"/>
              </a:ext>
            </a:extLst>
          </p:cNvPr>
          <p:cNvSpPr txBox="1"/>
          <p:nvPr/>
        </p:nvSpPr>
        <p:spPr>
          <a:xfrm>
            <a:off x="6459885" y="2616436"/>
            <a:ext cx="5002199" cy="557012"/>
          </a:xfrm>
          <a:prstGeom prst="rect">
            <a:avLst/>
          </a:prstGeom>
          <a:noFill/>
          <a:ln w="9525">
            <a:noFill/>
          </a:ln>
        </p:spPr>
        <p:txBody>
          <a:bodyPr vert="horz" wrap="square" lIns="0" tIns="0" rIns="0" bIns="0" rtlCol="0">
            <a:spAutoFit/>
          </a:bodyPr>
          <a:lstStyle/>
          <a:p>
            <a:pPr>
              <a:lnSpc>
                <a:spcPct val="90000"/>
              </a:lnSpc>
              <a:spcBef>
                <a:spcPts val="400"/>
              </a:spcBef>
              <a:buClr>
                <a:srgbClr val="000000"/>
              </a:buClr>
              <a:buSzPct val="100000"/>
            </a:pPr>
            <a:r>
              <a:rPr kumimoji="1" lang="en-US" altLang="ja-JP" sz="2000" b="0" dirty="0" err="1">
                <a:cs typeface="Arial Narrow" pitchFamily="34" charset="0"/>
              </a:rPr>
              <a:t>requirements.txt</a:t>
            </a:r>
            <a:r>
              <a:rPr kumimoji="1" lang="en-US" altLang="ja-JP" sz="2000" b="0" dirty="0">
                <a:cs typeface="Arial Narrow" pitchFamily="34" charset="0"/>
              </a:rPr>
              <a:t> </a:t>
            </a:r>
            <a:r>
              <a:rPr kumimoji="1" lang="ja-JP" altLang="en-US" sz="2000" b="0">
                <a:cs typeface="Arial Narrow" pitchFamily="34" charset="0"/>
              </a:rPr>
              <a:t>内</a:t>
            </a:r>
            <a:r>
              <a:rPr lang="ja-JP" altLang="en-US" sz="2000">
                <a:cs typeface="Arial Narrow" pitchFamily="34" charset="0"/>
              </a:rPr>
              <a:t>に記載した</a:t>
            </a:r>
            <a:r>
              <a:rPr kumimoji="1" lang="ja-JP" altLang="en-US" sz="2000" b="0">
                <a:cs typeface="Arial Narrow" pitchFamily="34" charset="0"/>
              </a:rPr>
              <a:t>パッケージを一括でインストール</a:t>
            </a:r>
            <a:endParaRPr kumimoji="1" lang="ja-JP" altLang="en-US" sz="2000" b="0" noProof="0" dirty="0">
              <a:latin typeface="+mn-lt"/>
              <a:cs typeface="Arial Narrow" pitchFamily="34" charset="0"/>
            </a:endParaRPr>
          </a:p>
        </p:txBody>
      </p:sp>
      <p:sp>
        <p:nvSpPr>
          <p:cNvPr id="18" name="Rectangle 60">
            <a:extLst>
              <a:ext uri="{FF2B5EF4-FFF2-40B4-BE49-F238E27FC236}">
                <a16:creationId xmlns:a16="http://schemas.microsoft.com/office/drawing/2014/main" id="{361EC79B-C37A-704D-8177-E3A6570C5071}"/>
              </a:ext>
            </a:extLst>
          </p:cNvPr>
          <p:cNvSpPr/>
          <p:nvPr/>
        </p:nvSpPr>
        <p:spPr>
          <a:xfrm>
            <a:off x="927797" y="5335257"/>
            <a:ext cx="4053277" cy="401336"/>
          </a:xfrm>
          <a:prstGeom prst="rect">
            <a:avLst/>
          </a:prstGeom>
          <a:solidFill>
            <a:schemeClr val="tx1">
              <a:lumMod val="85000"/>
              <a:lumOff val="15000"/>
            </a:schemeClr>
          </a:solidFill>
          <a:ln w="9525">
            <a:solidFill>
              <a:schemeClr val="accent3"/>
            </a:solidFill>
          </a:ln>
          <a:effectLst/>
        </p:spPr>
        <p:style>
          <a:lnRef idx="1">
            <a:schemeClr val="accent1"/>
          </a:lnRef>
          <a:fillRef idx="0">
            <a:schemeClr val="accent1"/>
          </a:fillRef>
          <a:effectRef idx="0">
            <a:schemeClr val="accent1"/>
          </a:effectRef>
          <a:fontRef idx="minor">
            <a:schemeClr val="tx1"/>
          </a:fontRef>
        </p:style>
        <p:txBody>
          <a:bodyPr lIns="72000" tIns="72000" rIns="72000" bIns="72000" rtlCol="0" anchor="ctr" anchorCtr="0">
            <a:noAutofit/>
          </a:bodyPr>
          <a:lstStyle/>
          <a:p>
            <a:pPr>
              <a:lnSpc>
                <a:spcPct val="90000"/>
              </a:lnSpc>
              <a:spcBef>
                <a:spcPts val="400"/>
              </a:spcBef>
              <a:buClr>
                <a:srgbClr val="000000"/>
              </a:buClr>
              <a:buSzPct val="100000"/>
            </a:pPr>
            <a:r>
              <a:rPr kumimoji="1" lang="en-US" altLang="ja-JP" sz="2000" b="0" dirty="0">
                <a:solidFill>
                  <a:schemeClr val="bg1"/>
                </a:solidFill>
                <a:cs typeface="Arial Narrow" pitchFamily="34" charset="0"/>
              </a:rPr>
              <a:t>$ pip freeze &gt; </a:t>
            </a:r>
            <a:r>
              <a:rPr kumimoji="1" lang="en-US" altLang="ja-JP" sz="2000" b="0" dirty="0" err="1">
                <a:solidFill>
                  <a:schemeClr val="bg1"/>
                </a:solidFill>
                <a:cs typeface="Arial Narrow" pitchFamily="34" charset="0"/>
              </a:rPr>
              <a:t>requirements.txt</a:t>
            </a:r>
            <a:endParaRPr kumimoji="1" lang="en-US" altLang="ja-JP" sz="2000" b="0" dirty="0">
              <a:solidFill>
                <a:schemeClr val="bg1"/>
              </a:solidFill>
              <a:cs typeface="Arial Narrow" pitchFamily="34" charset="0"/>
            </a:endParaRPr>
          </a:p>
        </p:txBody>
      </p:sp>
      <p:sp>
        <p:nvSpPr>
          <p:cNvPr id="20" name="テキスト ボックス 19">
            <a:extLst>
              <a:ext uri="{FF2B5EF4-FFF2-40B4-BE49-F238E27FC236}">
                <a16:creationId xmlns:a16="http://schemas.microsoft.com/office/drawing/2014/main" id="{CC9BBAD1-7589-AD4F-B934-07B242E2C6F2}"/>
              </a:ext>
            </a:extLst>
          </p:cNvPr>
          <p:cNvSpPr txBox="1"/>
          <p:nvPr/>
        </p:nvSpPr>
        <p:spPr>
          <a:xfrm>
            <a:off x="927797" y="4846135"/>
            <a:ext cx="4454060" cy="335989"/>
          </a:xfrm>
          <a:prstGeom prst="rect">
            <a:avLst/>
          </a:prstGeom>
          <a:noFill/>
          <a:ln w="9525">
            <a:noFill/>
          </a:ln>
        </p:spPr>
        <p:txBody>
          <a:bodyPr vert="horz" wrap="square" lIns="0" tIns="0" rIns="0" bIns="0" rtlCol="0">
            <a:spAutoFit/>
          </a:bodyPr>
          <a:lstStyle/>
          <a:p>
            <a:pPr>
              <a:lnSpc>
                <a:spcPct val="90000"/>
              </a:lnSpc>
              <a:spcBef>
                <a:spcPts val="400"/>
              </a:spcBef>
              <a:buClr>
                <a:srgbClr val="000000"/>
              </a:buClr>
              <a:buSzPct val="100000"/>
            </a:pPr>
            <a:r>
              <a:rPr kumimoji="1" lang="en-US" altLang="ja-JP" sz="2400" b="0" dirty="0">
                <a:cs typeface="Arial Narrow" pitchFamily="34" charset="0"/>
              </a:rPr>
              <a:t>pip freeze </a:t>
            </a:r>
            <a:r>
              <a:rPr kumimoji="1" lang="ja-JP" altLang="en-US" sz="2400" b="0" dirty="0">
                <a:cs typeface="Arial Narrow" pitchFamily="34" charset="0"/>
              </a:rPr>
              <a:t>の内容を</a:t>
            </a:r>
            <a:r>
              <a:rPr kumimoji="1" lang="ja-JP" altLang="en-US" sz="2400" b="0">
                <a:cs typeface="Arial Narrow" pitchFamily="34" charset="0"/>
              </a:rPr>
              <a:t>出力する</a:t>
            </a:r>
            <a:endParaRPr kumimoji="1" lang="ja-JP" altLang="en-US" sz="2400" b="0" noProof="0" dirty="0">
              <a:latin typeface="+mn-lt"/>
              <a:cs typeface="Arial Narrow" pitchFamily="34" charset="0"/>
            </a:endParaRPr>
          </a:p>
        </p:txBody>
      </p:sp>
    </p:spTree>
    <p:extLst>
      <p:ext uri="{BB962C8B-B14F-4D97-AF65-F5344CB8AC3E}">
        <p14:creationId xmlns:p14="http://schemas.microsoft.com/office/powerpoint/2010/main" val="16116525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C7D59E1-E615-BC4D-A167-A66AA032C6AB}"/>
              </a:ext>
            </a:extLst>
          </p:cNvPr>
          <p:cNvSpPr>
            <a:spLocks noGrp="1"/>
          </p:cNvSpPr>
          <p:nvPr>
            <p:ph type="title"/>
          </p:nvPr>
        </p:nvSpPr>
        <p:spPr/>
        <p:txBody>
          <a:bodyPr/>
          <a:lstStyle/>
          <a:p>
            <a:r>
              <a:rPr lang="en" altLang="ja-JP" dirty="0"/>
              <a:t>Deep Feedforward Networks </a:t>
            </a:r>
            <a:r>
              <a:rPr lang="ja-JP" altLang="en-US"/>
              <a:t>の</a:t>
            </a:r>
            <a:r>
              <a:rPr kumimoji="1" lang="ja-JP" altLang="en-US"/>
              <a:t>問題設定</a:t>
            </a:r>
          </a:p>
        </p:txBody>
      </p:sp>
      <mc:AlternateContent xmlns:mc="http://schemas.openxmlformats.org/markup-compatibility/2006">
        <mc:Choice xmlns:a14="http://schemas.microsoft.com/office/drawing/2010/main" Requires="a14">
          <p:sp>
            <p:nvSpPr>
              <p:cNvPr id="3" name="コンテンツ プレースホルダー 2">
                <a:extLst>
                  <a:ext uri="{FF2B5EF4-FFF2-40B4-BE49-F238E27FC236}">
                    <a16:creationId xmlns:a16="http://schemas.microsoft.com/office/drawing/2014/main" id="{137E5BE6-E88C-E94A-BDF4-8451C6B1BBA2}"/>
                  </a:ext>
                </a:extLst>
              </p:cNvPr>
              <p:cNvSpPr>
                <a:spLocks noGrp="1"/>
              </p:cNvSpPr>
              <p:nvPr>
                <p:ph idx="1"/>
              </p:nvPr>
            </p:nvSpPr>
            <p:spPr/>
            <p:txBody>
              <a:bodyPr/>
              <a:lstStyle/>
              <a:p>
                <a:r>
                  <a:rPr kumimoji="1" lang="en-US" altLang="ja-JP" b="0" dirty="0"/>
                  <a:t>Assumption:  </a:t>
                </a:r>
                <a14:m>
                  <m:oMath xmlns:m="http://schemas.openxmlformats.org/officeDocument/2006/math">
                    <m:r>
                      <a:rPr kumimoji="1" lang="en-US" altLang="ja-JP" b="0" i="1" smtClean="0">
                        <a:latin typeface="Cambria Math" panose="02040503050406030204" pitchFamily="18" charset="0"/>
                      </a:rPr>
                      <m:t>𝑦</m:t>
                    </m:r>
                    <m:r>
                      <a:rPr kumimoji="1" lang="en-US" altLang="ja-JP" b="0" i="1" smtClean="0">
                        <a:latin typeface="Cambria Math" panose="02040503050406030204" pitchFamily="18" charset="0"/>
                      </a:rPr>
                      <m:t>=</m:t>
                    </m:r>
                    <m:sSup>
                      <m:sSupPr>
                        <m:ctrlPr>
                          <a:rPr kumimoji="1" lang="en-US" altLang="ja-JP" b="0" i="1" smtClean="0">
                            <a:latin typeface="Cambria Math" panose="02040503050406030204" pitchFamily="18" charset="0"/>
                          </a:rPr>
                        </m:ctrlPr>
                      </m:sSupPr>
                      <m:e>
                        <m:r>
                          <a:rPr kumimoji="1" lang="en-US" altLang="ja-JP" b="0" i="1" smtClean="0">
                            <a:latin typeface="Cambria Math" panose="02040503050406030204" pitchFamily="18" charset="0"/>
                          </a:rPr>
                          <m:t>𝑓</m:t>
                        </m:r>
                      </m:e>
                      <m:sup>
                        <m:r>
                          <a:rPr kumimoji="1" lang="en-US" altLang="ja-JP" b="0" i="1" smtClean="0">
                            <a:latin typeface="Cambria Math" panose="02040503050406030204" pitchFamily="18" charset="0"/>
                          </a:rPr>
                          <m:t>∗</m:t>
                        </m:r>
                      </m:sup>
                    </m:sSup>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𝑥</m:t>
                        </m:r>
                      </m:e>
                    </m:d>
                    <m:r>
                      <a:rPr kumimoji="1" lang="en-US" altLang="ja-JP" b="0" i="1" smtClean="0">
                        <a:latin typeface="Cambria Math" panose="02040503050406030204" pitchFamily="18" charset="0"/>
                      </a:rPr>
                      <m:t>,</m:t>
                    </m:r>
                  </m:oMath>
                </a14:m>
                <a:r>
                  <a:rPr kumimoji="1" lang="en-US" altLang="ja-JP" dirty="0"/>
                  <a:t> or  </a:t>
                </a:r>
                <a14:m>
                  <m:oMath xmlns:m="http://schemas.openxmlformats.org/officeDocument/2006/math">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𝐹</m:t>
                        </m:r>
                      </m:e>
                      <m:sub>
                        <m:r>
                          <a:rPr kumimoji="1" lang="en-US" altLang="ja-JP" b="0" i="1" smtClean="0">
                            <a:latin typeface="Cambria Math" panose="02040503050406030204" pitchFamily="18" charset="0"/>
                          </a:rPr>
                          <m:t>𝑌</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𝑥</m:t>
                        </m:r>
                      </m:sub>
                    </m:sSub>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𝑦</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𝑥</m:t>
                        </m:r>
                      </m:e>
                    </m:d>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𝑃</m:t>
                    </m:r>
                    <m:d>
                      <m:dPr>
                        <m:endChr m:val="|"/>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𝑌</m:t>
                        </m:r>
                        <m:r>
                          <a:rPr kumimoji="1" lang="en-US" altLang="ja-JP" b="0" i="1" smtClean="0">
                            <a:latin typeface="Cambria Math" panose="02040503050406030204" pitchFamily="18" charset="0"/>
                          </a:rPr>
                          <m:t>&lt;</m:t>
                        </m:r>
                        <m:r>
                          <a:rPr kumimoji="1" lang="en-US" altLang="ja-JP" b="0" i="1" smtClean="0">
                            <a:latin typeface="Cambria Math" panose="02040503050406030204" pitchFamily="18" charset="0"/>
                          </a:rPr>
                          <m:t>𝑦</m:t>
                        </m:r>
                        <m:r>
                          <a:rPr kumimoji="1" lang="en-US" altLang="ja-JP" b="0" i="1" smtClean="0">
                            <a:latin typeface="Cambria Math" panose="02040503050406030204" pitchFamily="18" charset="0"/>
                          </a:rPr>
                          <m:t> </m:t>
                        </m:r>
                      </m:e>
                    </m:d>
                    <m:sSup>
                      <m:sSupPr>
                        <m:ctrlPr>
                          <a:rPr lang="en-US" altLang="ja-JP" i="1">
                            <a:latin typeface="Cambria Math" panose="02040503050406030204" pitchFamily="18" charset="0"/>
                          </a:rPr>
                        </m:ctrlPr>
                      </m:sSupPr>
                      <m:e>
                        <m:r>
                          <a:rPr lang="en-US" altLang="ja-JP" i="1">
                            <a:latin typeface="Cambria Math" panose="02040503050406030204" pitchFamily="18" charset="0"/>
                          </a:rPr>
                          <m:t>𝑓</m:t>
                        </m:r>
                      </m:e>
                      <m:sup>
                        <m:r>
                          <a:rPr lang="en-US" altLang="ja-JP" i="1">
                            <a:latin typeface="Cambria Math" panose="02040503050406030204" pitchFamily="18" charset="0"/>
                          </a:rPr>
                          <m:t>∗</m:t>
                        </m:r>
                      </m:sup>
                    </m:sSup>
                    <m:d>
                      <m:dPr>
                        <m:ctrlPr>
                          <a:rPr lang="en-US" altLang="ja-JP" i="1">
                            <a:latin typeface="Cambria Math" panose="02040503050406030204" pitchFamily="18" charset="0"/>
                          </a:rPr>
                        </m:ctrlPr>
                      </m:dPr>
                      <m:e>
                        <m:r>
                          <a:rPr lang="en-US" altLang="ja-JP" i="1">
                            <a:latin typeface="Cambria Math" panose="02040503050406030204" pitchFamily="18" charset="0"/>
                          </a:rPr>
                          <m:t>𝑥</m:t>
                        </m:r>
                      </m:e>
                    </m:d>
                    <m:r>
                      <a:rPr kumimoji="1" lang="en-US" altLang="ja-JP" b="0" i="1" smtClean="0">
                        <a:latin typeface="Cambria Math" panose="02040503050406030204" pitchFamily="18" charset="0"/>
                      </a:rPr>
                      <m:t>),  </m:t>
                    </m:r>
                    <m:r>
                      <a:rPr kumimoji="1" lang="en-US" altLang="ja-JP" b="0" i="1" smtClean="0">
                        <a:latin typeface="Cambria Math" panose="02040503050406030204" pitchFamily="18" charset="0"/>
                      </a:rPr>
                      <m:t>𝐹</m:t>
                    </m:r>
                  </m:oMath>
                </a14:m>
                <a:r>
                  <a:rPr kumimoji="1" lang="en-US" altLang="ja-JP" dirty="0"/>
                  <a:t>: </a:t>
                </a:r>
                <a:r>
                  <a:rPr kumimoji="1" lang="en-US" altLang="ja-JP" dirty="0" err="1"/>
                  <a:t>cdf</a:t>
                </a:r>
                <a:endParaRPr kumimoji="1" lang="en-US" altLang="ja-JP" dirty="0"/>
              </a:p>
              <a:p>
                <a:endParaRPr kumimoji="1" lang="en-US" altLang="ja-JP" dirty="0"/>
              </a:p>
              <a:p>
                <a14:m>
                  <m:oMath xmlns:m="http://schemas.openxmlformats.org/officeDocument/2006/math">
                    <m:sSup>
                      <m:sSupPr>
                        <m:ctrlPr>
                          <a:rPr lang="en-US" altLang="ja-JP" i="1">
                            <a:latin typeface="Cambria Math" panose="02040503050406030204" pitchFamily="18" charset="0"/>
                          </a:rPr>
                        </m:ctrlPr>
                      </m:sSupPr>
                      <m:e>
                        <m:r>
                          <a:rPr lang="en-US" altLang="ja-JP" i="1">
                            <a:latin typeface="Cambria Math" panose="02040503050406030204" pitchFamily="18" charset="0"/>
                          </a:rPr>
                          <m:t>𝑓</m:t>
                        </m:r>
                      </m:e>
                      <m:sup>
                        <m:r>
                          <a:rPr lang="en-US" altLang="ja-JP" i="1">
                            <a:latin typeface="Cambria Math" panose="02040503050406030204" pitchFamily="18" charset="0"/>
                          </a:rPr>
                          <m:t>∗</m:t>
                        </m:r>
                      </m:sup>
                    </m:sSup>
                  </m:oMath>
                </a14:m>
                <a:r>
                  <a:rPr kumimoji="1" lang="en-US" altLang="ja-JP" dirty="0"/>
                  <a:t>: true function</a:t>
                </a:r>
              </a:p>
              <a:p>
                <a:endParaRPr kumimoji="1" lang="en-US" altLang="ja-JP" dirty="0"/>
              </a:p>
              <a:p>
                <a:r>
                  <a:rPr kumimoji="1" lang="en-US" altLang="ja-JP" dirty="0"/>
                  <a:t>Data </a:t>
                </a:r>
                <a:r>
                  <a:rPr kumimoji="1" lang="ja-JP" altLang="en-US"/>
                  <a:t>から</a:t>
                </a:r>
                <a:r>
                  <a:rPr kumimoji="1" lang="en-US" altLang="ja-JP" dirty="0"/>
                  <a:t> DFN </a:t>
                </a:r>
                <a14:m>
                  <m:oMath xmlns:m="http://schemas.openxmlformats.org/officeDocument/2006/math">
                    <m:sSup>
                      <m:sSupPr>
                        <m:ctrlPr>
                          <a:rPr lang="en-US" altLang="ja-JP" i="1">
                            <a:latin typeface="Cambria Math" panose="02040503050406030204" pitchFamily="18" charset="0"/>
                          </a:rPr>
                        </m:ctrlPr>
                      </m:sSupPr>
                      <m:e>
                        <m:r>
                          <a:rPr lang="en-US" altLang="ja-JP" i="1">
                            <a:latin typeface="Cambria Math" panose="02040503050406030204" pitchFamily="18" charset="0"/>
                          </a:rPr>
                          <m:t>𝑓</m:t>
                        </m:r>
                      </m:e>
                      <m:sup>
                        <m:r>
                          <a:rPr lang="en-US" altLang="ja-JP" i="1">
                            <a:latin typeface="Cambria Math" panose="02040503050406030204" pitchFamily="18" charset="0"/>
                          </a:rPr>
                          <m:t>(</m:t>
                        </m:r>
                        <m:r>
                          <a:rPr lang="en-US" altLang="ja-JP" i="1">
                            <a:latin typeface="Cambria Math" panose="02040503050406030204" pitchFamily="18" charset="0"/>
                          </a:rPr>
                          <m:t>𝐿</m:t>
                        </m:r>
                        <m:r>
                          <a:rPr lang="en-US" altLang="ja-JP" i="1">
                            <a:latin typeface="Cambria Math" panose="02040503050406030204" pitchFamily="18" charset="0"/>
                          </a:rPr>
                          <m:t>)</m:t>
                        </m:r>
                      </m:sup>
                    </m:sSup>
                    <m:r>
                      <a:rPr lang="en-US" altLang="ja-JP" i="1">
                        <a:latin typeface="Cambria Math" panose="02040503050406030204" pitchFamily="18" charset="0"/>
                        <a:ea typeface="Cambria Math" panose="02040503050406030204" pitchFamily="18" charset="0"/>
                      </a:rPr>
                      <m:t>∘⋅⋅⋅∘</m:t>
                    </m:r>
                    <m:sSup>
                      <m:sSupPr>
                        <m:ctrlPr>
                          <a:rPr lang="en-US" altLang="ja-JP" i="1">
                            <a:latin typeface="Cambria Math" panose="02040503050406030204" pitchFamily="18" charset="0"/>
                          </a:rPr>
                        </m:ctrlPr>
                      </m:sSupPr>
                      <m:e>
                        <m:r>
                          <a:rPr lang="en-US" altLang="ja-JP" i="1">
                            <a:latin typeface="Cambria Math" panose="02040503050406030204" pitchFamily="18" charset="0"/>
                          </a:rPr>
                          <m:t>𝑓</m:t>
                        </m:r>
                      </m:e>
                      <m:sup>
                        <m:r>
                          <a:rPr lang="en-US" altLang="ja-JP" i="1">
                            <a:latin typeface="Cambria Math" panose="02040503050406030204" pitchFamily="18" charset="0"/>
                          </a:rPr>
                          <m:t>(1)</m:t>
                        </m:r>
                      </m:sup>
                    </m:sSup>
                  </m:oMath>
                </a14:m>
                <a:r>
                  <a:rPr kumimoji="1" lang="en-US" altLang="ja-JP" dirty="0"/>
                  <a:t> </a:t>
                </a:r>
                <a:r>
                  <a:rPr kumimoji="1" lang="ja-JP" altLang="en-US"/>
                  <a:t>を使って</a:t>
                </a:r>
                <a:r>
                  <a:rPr kumimoji="1" lang="en-US" altLang="ja-JP" dirty="0"/>
                  <a:t> </a:t>
                </a:r>
                <a14:m>
                  <m:oMath xmlns:m="http://schemas.openxmlformats.org/officeDocument/2006/math">
                    <m:sSup>
                      <m:sSupPr>
                        <m:ctrlPr>
                          <a:rPr lang="en-US" altLang="ja-JP" i="1">
                            <a:latin typeface="Cambria Math" panose="02040503050406030204" pitchFamily="18" charset="0"/>
                          </a:rPr>
                        </m:ctrlPr>
                      </m:sSupPr>
                      <m:e>
                        <m:r>
                          <a:rPr lang="en-US" altLang="ja-JP" i="1">
                            <a:latin typeface="Cambria Math" panose="02040503050406030204" pitchFamily="18" charset="0"/>
                          </a:rPr>
                          <m:t>𝑓</m:t>
                        </m:r>
                      </m:e>
                      <m:sup>
                        <m:r>
                          <a:rPr lang="en-US" altLang="ja-JP" i="1">
                            <a:latin typeface="Cambria Math" panose="02040503050406030204" pitchFamily="18" charset="0"/>
                          </a:rPr>
                          <m:t>∗</m:t>
                        </m:r>
                      </m:sup>
                    </m:sSup>
                  </m:oMath>
                </a14:m>
                <a:r>
                  <a:rPr kumimoji="1" lang="en-US" altLang="ja-JP" dirty="0"/>
                  <a:t> </a:t>
                </a:r>
                <a:r>
                  <a:rPr kumimoji="1" lang="ja-JP" altLang="en-US"/>
                  <a:t>を学習する</a:t>
                </a:r>
                <a:endParaRPr kumimoji="1" lang="en-US" altLang="ja-JP" dirty="0"/>
              </a:p>
              <a:p>
                <a:endParaRPr lang="en-US" altLang="ja-JP" dirty="0"/>
              </a:p>
              <a:p>
                <a:r>
                  <a:rPr kumimoji="1" lang="ja-JP" altLang="en-US"/>
                  <a:t>疑問：</a:t>
                </a:r>
                <a:r>
                  <a:rPr kumimoji="1" lang="en-US" altLang="ja-JP" dirty="0"/>
                  <a:t>DFN</a:t>
                </a:r>
                <a:r>
                  <a:rPr kumimoji="1" lang="ja-JP" altLang="en-US"/>
                  <a:t>って任意の関数を表現できるのか？</a:t>
                </a:r>
                <a:endParaRPr kumimoji="1" lang="en-US" altLang="ja-JP" dirty="0"/>
              </a:p>
              <a:p>
                <a:pPr marL="0" indent="0">
                  <a:buNone/>
                </a:pPr>
                <a:r>
                  <a:rPr lang="en-US" altLang="ja-JP" dirty="0">
                    <a:solidFill>
                      <a:srgbClr val="FF0000"/>
                    </a:solidFill>
                  </a:rPr>
                  <a:t>	</a:t>
                </a:r>
                <a:r>
                  <a:rPr lang="ja-JP" altLang="en-US">
                    <a:solidFill>
                      <a:srgbClr val="FF0000"/>
                    </a:solidFill>
                  </a:rPr>
                  <a:t>→</a:t>
                </a:r>
                <a:r>
                  <a:rPr lang="en-US" altLang="ja-JP" dirty="0">
                    <a:solidFill>
                      <a:srgbClr val="FF0000"/>
                    </a:solidFill>
                  </a:rPr>
                  <a:t>Universal approximation theorem</a:t>
                </a:r>
                <a:endParaRPr kumimoji="1" lang="en-US" altLang="ja-JP" dirty="0">
                  <a:solidFill>
                    <a:srgbClr val="FF0000"/>
                  </a:solidFill>
                </a:endParaRPr>
              </a:p>
              <a:p>
                <a:endParaRPr kumimoji="1" lang="en-US" altLang="ja-JP" dirty="0"/>
              </a:p>
              <a:p>
                <a:endParaRPr kumimoji="1" lang="ja-JP" altLang="en-US"/>
              </a:p>
            </p:txBody>
          </p:sp>
        </mc:Choice>
        <mc:Fallback>
          <p:sp>
            <p:nvSpPr>
              <p:cNvPr id="3" name="コンテンツ プレースホルダー 2">
                <a:extLst>
                  <a:ext uri="{FF2B5EF4-FFF2-40B4-BE49-F238E27FC236}">
                    <a16:creationId xmlns:a16="http://schemas.microsoft.com/office/drawing/2014/main" id="{137E5BE6-E88C-E94A-BDF4-8451C6B1BBA2}"/>
                  </a:ext>
                </a:extLst>
              </p:cNvPr>
              <p:cNvSpPr>
                <a:spLocks noGrp="1" noRot="1" noChangeAspect="1" noMove="1" noResize="1" noEditPoints="1" noAdjustHandles="1" noChangeArrowheads="1" noChangeShapeType="1" noTextEdit="1"/>
              </p:cNvSpPr>
              <p:nvPr>
                <p:ph idx="1"/>
              </p:nvPr>
            </p:nvSpPr>
            <p:spPr>
              <a:blipFill>
                <a:blip r:embed="rId2"/>
                <a:stretch>
                  <a:fillRect l="-965" t="-2339" r="-241"/>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42750770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7B9FCFF-E57E-2C43-B2B4-E3E3C917F101}"/>
              </a:ext>
            </a:extLst>
          </p:cNvPr>
          <p:cNvSpPr>
            <a:spLocks noGrp="1"/>
          </p:cNvSpPr>
          <p:nvPr>
            <p:ph type="title"/>
          </p:nvPr>
        </p:nvSpPr>
        <p:spPr>
          <a:xfrm>
            <a:off x="577516" y="365125"/>
            <a:ext cx="10912642" cy="1325563"/>
          </a:xfrm>
        </p:spPr>
        <p:txBody>
          <a:bodyPr/>
          <a:lstStyle/>
          <a:p>
            <a:r>
              <a:rPr lang="ja-JP" altLang="en-US"/>
              <a:t>次回予告</a:t>
            </a:r>
            <a:r>
              <a:rPr lang="en-US" altLang="ja-JP" dirty="0"/>
              <a:t>: Universal approximation theorem</a:t>
            </a:r>
            <a:endParaRPr kumimoji="1" lang="ja-JP" altLang="en-US"/>
          </a:p>
        </p:txBody>
      </p:sp>
      <p:sp>
        <p:nvSpPr>
          <p:cNvPr id="3" name="コンテンツ プレースホルダー 2">
            <a:extLst>
              <a:ext uri="{FF2B5EF4-FFF2-40B4-BE49-F238E27FC236}">
                <a16:creationId xmlns:a16="http://schemas.microsoft.com/office/drawing/2014/main" id="{6DC491DE-5AAC-794A-8681-EA94B2754ADE}"/>
              </a:ext>
            </a:extLst>
          </p:cNvPr>
          <p:cNvSpPr>
            <a:spLocks noGrp="1"/>
          </p:cNvSpPr>
          <p:nvPr>
            <p:ph idx="1"/>
          </p:nvPr>
        </p:nvSpPr>
        <p:spPr/>
        <p:txBody>
          <a:bodyPr>
            <a:normAutofit fontScale="92500" lnSpcReduction="10000"/>
          </a:bodyPr>
          <a:lstStyle/>
          <a:p>
            <a:pPr marL="0" indent="0">
              <a:buNone/>
            </a:pPr>
            <a:r>
              <a:rPr kumimoji="1" lang="ja-JP" altLang="en-US"/>
              <a:t>ざっくり言うと、</a:t>
            </a:r>
            <a:endParaRPr kumimoji="1" lang="en-US" altLang="ja-JP" dirty="0"/>
          </a:p>
          <a:p>
            <a:pPr marL="0" indent="0">
              <a:buNone/>
            </a:pPr>
            <a:r>
              <a:rPr kumimoji="1" lang="ja-JP" altLang="en-US"/>
              <a:t>「</a:t>
            </a:r>
            <a:r>
              <a:rPr kumimoji="1" lang="ja-JP" altLang="en-US" u="sng"/>
              <a:t>任意のコンパクト集合上の連続関数について、任意の精度で近似する</a:t>
            </a:r>
            <a:r>
              <a:rPr kumimoji="1" lang="en-US" altLang="ja-JP" u="sng" dirty="0"/>
              <a:t>DFN</a:t>
            </a:r>
            <a:r>
              <a:rPr kumimoji="1" lang="ja-JP" altLang="en-US" u="sng"/>
              <a:t>が存在する</a:t>
            </a:r>
            <a:r>
              <a:rPr kumimoji="1" lang="ja-JP" altLang="en-US"/>
              <a:t>」</a:t>
            </a:r>
            <a:endParaRPr kumimoji="1" lang="en-US" altLang="ja-JP" dirty="0"/>
          </a:p>
          <a:p>
            <a:pPr marL="0" indent="0">
              <a:buNone/>
            </a:pPr>
            <a:endParaRPr lang="en-US" altLang="ja-JP" dirty="0"/>
          </a:p>
          <a:p>
            <a:pPr marL="0" indent="0">
              <a:buNone/>
            </a:pPr>
            <a:r>
              <a:rPr lang="en" altLang="ja-JP" dirty="0"/>
              <a:t>G. </a:t>
            </a:r>
            <a:r>
              <a:rPr lang="en" altLang="ja-JP" dirty="0" err="1"/>
              <a:t>Cybenko</a:t>
            </a:r>
            <a:r>
              <a:rPr lang="en" altLang="ja-JP" dirty="0"/>
              <a:t>(1989)</a:t>
            </a:r>
            <a:r>
              <a:rPr lang="en-US" altLang="ja-JP" dirty="0"/>
              <a:t>:</a:t>
            </a:r>
          </a:p>
          <a:p>
            <a:pPr marL="0" indent="0">
              <a:buNone/>
            </a:pPr>
            <a:r>
              <a:rPr lang="en-US" altLang="ja-JP" dirty="0"/>
              <a:t>activation function </a:t>
            </a:r>
            <a:r>
              <a:rPr lang="ja-JP" altLang="en-US"/>
              <a:t>がシグモイドの時に上が成立することを証明</a:t>
            </a:r>
            <a:endParaRPr lang="en-US" altLang="ja-JP" dirty="0"/>
          </a:p>
          <a:p>
            <a:pPr marL="0" indent="0">
              <a:buNone/>
            </a:pPr>
            <a:endParaRPr lang="en-US" altLang="ja-JP" dirty="0"/>
          </a:p>
          <a:p>
            <a:pPr marL="0" indent="0">
              <a:buNone/>
            </a:pPr>
            <a:r>
              <a:rPr lang="en-US" altLang="ja-JP" dirty="0" err="1"/>
              <a:t>Leshno</a:t>
            </a:r>
            <a:r>
              <a:rPr lang="en-US" altLang="ja-JP" dirty="0"/>
              <a:t> et al.(1993):</a:t>
            </a:r>
          </a:p>
          <a:p>
            <a:pPr marL="0" indent="0">
              <a:buNone/>
            </a:pPr>
            <a:r>
              <a:rPr lang="en-US" altLang="ja-JP" dirty="0"/>
              <a:t>activation function </a:t>
            </a:r>
            <a:r>
              <a:rPr lang="ja-JP" altLang="en-US"/>
              <a:t>が非多項式であることと上が成り立つことが必要十分であることを証明</a:t>
            </a:r>
            <a:endParaRPr lang="en" altLang="ja-JP" dirty="0"/>
          </a:p>
          <a:p>
            <a:pPr marL="0" indent="0">
              <a:buNone/>
            </a:pPr>
            <a:endParaRPr kumimoji="1" lang="en" altLang="ja-JP" dirty="0"/>
          </a:p>
        </p:txBody>
      </p:sp>
    </p:spTree>
    <p:extLst>
      <p:ext uri="{BB962C8B-B14F-4D97-AF65-F5344CB8AC3E}">
        <p14:creationId xmlns:p14="http://schemas.microsoft.com/office/powerpoint/2010/main" val="19593512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FF6D28C-0F2D-EF46-9CBD-476627CE2072}"/>
              </a:ext>
            </a:extLst>
          </p:cNvPr>
          <p:cNvSpPr>
            <a:spLocks noGrp="1"/>
          </p:cNvSpPr>
          <p:nvPr>
            <p:ph type="title"/>
          </p:nvPr>
        </p:nvSpPr>
        <p:spPr/>
        <p:txBody>
          <a:bodyPr/>
          <a:lstStyle/>
          <a:p>
            <a:r>
              <a:rPr kumimoji="1" lang="ja-JP" altLang="en-US"/>
              <a:t>自己紹介</a:t>
            </a:r>
          </a:p>
        </p:txBody>
      </p:sp>
      <p:sp>
        <p:nvSpPr>
          <p:cNvPr id="3" name="コンテンツ プレースホルダー 2">
            <a:extLst>
              <a:ext uri="{FF2B5EF4-FFF2-40B4-BE49-F238E27FC236}">
                <a16:creationId xmlns:a16="http://schemas.microsoft.com/office/drawing/2014/main" id="{CA02A07D-5D73-634F-BD55-7E305F729C21}"/>
              </a:ext>
            </a:extLst>
          </p:cNvPr>
          <p:cNvSpPr>
            <a:spLocks noGrp="1"/>
          </p:cNvSpPr>
          <p:nvPr>
            <p:ph idx="1"/>
          </p:nvPr>
        </p:nvSpPr>
        <p:spPr/>
        <p:txBody>
          <a:bodyPr/>
          <a:lstStyle/>
          <a:p>
            <a:r>
              <a:rPr kumimoji="1" lang="ja-JP" altLang="en-US"/>
              <a:t>小林広明（</a:t>
            </a:r>
            <a:r>
              <a:rPr kumimoji="1" lang="en-US" altLang="ja-JP" dirty="0"/>
              <a:t>Kobayashi Hiroaki</a:t>
            </a:r>
            <a:r>
              <a:rPr kumimoji="1" lang="ja-JP" altLang="en-US"/>
              <a:t>）</a:t>
            </a:r>
            <a:endParaRPr kumimoji="1" lang="en-US" altLang="ja-JP" dirty="0"/>
          </a:p>
          <a:p>
            <a:endParaRPr lang="en-US" altLang="ja-JP" dirty="0"/>
          </a:p>
          <a:p>
            <a:r>
              <a:rPr lang="ja-JP" altLang="en-US"/>
              <a:t>仕事で</a:t>
            </a:r>
            <a:r>
              <a:rPr kumimoji="1" lang="ja-JP" altLang="en-US"/>
              <a:t>機械学習を使っている＠京都</a:t>
            </a:r>
            <a:endParaRPr kumimoji="1" lang="en-US" altLang="ja-JP" dirty="0"/>
          </a:p>
          <a:p>
            <a:endParaRPr lang="en-US" altLang="ja-JP" dirty="0"/>
          </a:p>
          <a:p>
            <a:r>
              <a:rPr kumimoji="1" lang="en-US" altLang="ja-JP" dirty="0"/>
              <a:t>2015</a:t>
            </a:r>
            <a:r>
              <a:rPr kumimoji="1" lang="ja-JP" altLang="en-US"/>
              <a:t>年にデータ科学研究</a:t>
            </a:r>
            <a:r>
              <a:rPr kumimoji="1" lang="en-US" altLang="ja-JP" dirty="0"/>
              <a:t>G</a:t>
            </a:r>
            <a:r>
              <a:rPr kumimoji="1" lang="ja-JP" altLang="en-US"/>
              <a:t>を修了</a:t>
            </a:r>
            <a:endParaRPr kumimoji="1" lang="en-US" altLang="ja-JP" dirty="0"/>
          </a:p>
          <a:p>
            <a:pPr lvl="1"/>
            <a:r>
              <a:rPr lang="ja-JP" altLang="en-US"/>
              <a:t>森川先生の１つ下</a:t>
            </a:r>
            <a:endParaRPr kumimoji="1" lang="ja-JP" altLang="en-US"/>
          </a:p>
        </p:txBody>
      </p:sp>
    </p:spTree>
    <p:extLst>
      <p:ext uri="{BB962C8B-B14F-4D97-AF65-F5344CB8AC3E}">
        <p14:creationId xmlns:p14="http://schemas.microsoft.com/office/powerpoint/2010/main" val="6547083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F6EB278-1A0F-B447-B872-E44DFEEC3ED3}"/>
              </a:ext>
            </a:extLst>
          </p:cNvPr>
          <p:cNvSpPr>
            <a:spLocks noGrp="1"/>
          </p:cNvSpPr>
          <p:nvPr>
            <p:ph type="title"/>
          </p:nvPr>
        </p:nvSpPr>
        <p:spPr/>
        <p:txBody>
          <a:bodyPr/>
          <a:lstStyle/>
          <a:p>
            <a:r>
              <a:rPr kumimoji="1" lang="ja-JP" altLang="en-US"/>
              <a:t>テキスト</a:t>
            </a:r>
            <a:r>
              <a:rPr lang="ja-JP" altLang="en-US"/>
              <a:t>など</a:t>
            </a:r>
            <a:endParaRPr kumimoji="1" lang="ja-JP" altLang="en-US"/>
          </a:p>
        </p:txBody>
      </p:sp>
      <p:sp>
        <p:nvSpPr>
          <p:cNvPr id="3" name="コンテンツ プレースホルダー 2">
            <a:extLst>
              <a:ext uri="{FF2B5EF4-FFF2-40B4-BE49-F238E27FC236}">
                <a16:creationId xmlns:a16="http://schemas.microsoft.com/office/drawing/2014/main" id="{69F4440E-B254-F643-95A8-5D0715ECE261}"/>
              </a:ext>
            </a:extLst>
          </p:cNvPr>
          <p:cNvSpPr>
            <a:spLocks noGrp="1"/>
          </p:cNvSpPr>
          <p:nvPr>
            <p:ph idx="1"/>
          </p:nvPr>
        </p:nvSpPr>
        <p:spPr/>
        <p:txBody>
          <a:bodyPr>
            <a:normAutofit/>
          </a:bodyPr>
          <a:lstStyle/>
          <a:p>
            <a:r>
              <a:rPr kumimoji="1" lang="ja-JP" altLang="en-US"/>
              <a:t>テキストは</a:t>
            </a:r>
            <a:r>
              <a:rPr lang="en-US" altLang="ja-JP" dirty="0"/>
              <a:t> </a:t>
            </a:r>
            <a:r>
              <a:rPr lang="en-US" altLang="ja-JP" dirty="0" err="1"/>
              <a:t>Goodfellow</a:t>
            </a:r>
            <a:r>
              <a:rPr lang="en-US" altLang="ja-JP" dirty="0"/>
              <a:t> et al.(2016), </a:t>
            </a:r>
            <a:r>
              <a:rPr kumimoji="1" lang="en-US" altLang="ja-JP" dirty="0"/>
              <a:t>“Deep Learning”</a:t>
            </a:r>
          </a:p>
          <a:p>
            <a:endParaRPr lang="en-US" altLang="ja-JP" dirty="0"/>
          </a:p>
          <a:p>
            <a:r>
              <a:rPr kumimoji="1" lang="ja-JP" altLang="en-US"/>
              <a:t>コードもなるべく書く</a:t>
            </a:r>
            <a:endParaRPr kumimoji="1" lang="en-US" altLang="ja-JP" dirty="0"/>
          </a:p>
          <a:p>
            <a:pPr lvl="1"/>
            <a:r>
              <a:rPr kumimoji="1" lang="ja-JP" altLang="en-US"/>
              <a:t>以下をインストールして</a:t>
            </a:r>
            <a:r>
              <a:rPr lang="ja-JP" altLang="en-US"/>
              <a:t>おく</a:t>
            </a:r>
            <a:r>
              <a:rPr kumimoji="1" lang="ja-JP" altLang="en-US"/>
              <a:t>と良いです</a:t>
            </a:r>
            <a:endParaRPr kumimoji="1" lang="en-US" altLang="ja-JP" dirty="0"/>
          </a:p>
          <a:p>
            <a:pPr lvl="1"/>
            <a:r>
              <a:rPr lang="en-US" altLang="ja-JP" dirty="0"/>
              <a:t>R,</a:t>
            </a:r>
            <a:r>
              <a:rPr lang="ja-JP" altLang="en-US"/>
              <a:t> </a:t>
            </a:r>
            <a:r>
              <a:rPr lang="en-US" altLang="ja-JP" dirty="0" err="1"/>
              <a:t>Rstudio</a:t>
            </a:r>
            <a:endParaRPr lang="en-US" altLang="ja-JP" dirty="0"/>
          </a:p>
          <a:p>
            <a:pPr lvl="1"/>
            <a:r>
              <a:rPr kumimoji="1" lang="en-US" altLang="ja-JP" dirty="0"/>
              <a:t>Anaconda</a:t>
            </a:r>
          </a:p>
          <a:p>
            <a:pPr lvl="1"/>
            <a:r>
              <a:rPr lang="en-US" altLang="ja-JP" dirty="0"/>
              <a:t>PyCharm</a:t>
            </a:r>
          </a:p>
          <a:p>
            <a:pPr lvl="1"/>
            <a:endParaRPr lang="en-US" altLang="ja-JP" dirty="0"/>
          </a:p>
          <a:p>
            <a:r>
              <a:rPr kumimoji="1" lang="ja-JP" altLang="en-US"/>
              <a:t>発表資料やコードは</a:t>
            </a:r>
            <a:r>
              <a:rPr kumimoji="1" lang="en-US" altLang="ja-JP" dirty="0"/>
              <a:t> GitHub </a:t>
            </a:r>
            <a:r>
              <a:rPr kumimoji="1" lang="ja-JP" altLang="en-US"/>
              <a:t>に上げていく。</a:t>
            </a:r>
            <a:endParaRPr kumimoji="1" lang="en-US" altLang="ja-JP" dirty="0"/>
          </a:p>
        </p:txBody>
      </p:sp>
      <p:pic>
        <p:nvPicPr>
          <p:cNvPr id="4" name="図 3">
            <a:extLst>
              <a:ext uri="{FF2B5EF4-FFF2-40B4-BE49-F238E27FC236}">
                <a16:creationId xmlns:a16="http://schemas.microsoft.com/office/drawing/2014/main" id="{9D69FC23-8747-5340-A9D3-F170102B6D34}"/>
              </a:ext>
            </a:extLst>
          </p:cNvPr>
          <p:cNvPicPr>
            <a:picLocks noChangeAspect="1"/>
          </p:cNvPicPr>
          <p:nvPr/>
        </p:nvPicPr>
        <p:blipFill>
          <a:blip r:embed="rId2"/>
          <a:stretch>
            <a:fillRect/>
          </a:stretch>
        </p:blipFill>
        <p:spPr>
          <a:xfrm>
            <a:off x="8813800" y="2798763"/>
            <a:ext cx="2540000" cy="3378200"/>
          </a:xfrm>
          <a:prstGeom prst="rect">
            <a:avLst/>
          </a:prstGeom>
        </p:spPr>
      </p:pic>
    </p:spTree>
    <p:extLst>
      <p:ext uri="{BB962C8B-B14F-4D97-AF65-F5344CB8AC3E}">
        <p14:creationId xmlns:p14="http://schemas.microsoft.com/office/powerpoint/2010/main" val="6859942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3AE20BE-6B98-8F42-B59F-6ACFC6A78241}"/>
              </a:ext>
            </a:extLst>
          </p:cNvPr>
          <p:cNvSpPr>
            <a:spLocks noGrp="1"/>
          </p:cNvSpPr>
          <p:nvPr>
            <p:ph type="title"/>
          </p:nvPr>
        </p:nvSpPr>
        <p:spPr/>
        <p:txBody>
          <a:bodyPr/>
          <a:lstStyle/>
          <a:p>
            <a:r>
              <a:rPr kumimoji="1" lang="en-US" altLang="ja-JP" dirty="0"/>
              <a:t>Git, GitHub</a:t>
            </a:r>
            <a:endParaRPr kumimoji="1" lang="ja-JP" altLang="en-US"/>
          </a:p>
        </p:txBody>
      </p:sp>
      <p:sp>
        <p:nvSpPr>
          <p:cNvPr id="3" name="コンテンツ プレースホルダー 2">
            <a:extLst>
              <a:ext uri="{FF2B5EF4-FFF2-40B4-BE49-F238E27FC236}">
                <a16:creationId xmlns:a16="http://schemas.microsoft.com/office/drawing/2014/main" id="{61A3D325-31F7-E545-878B-952576CCDEC7}"/>
              </a:ext>
            </a:extLst>
          </p:cNvPr>
          <p:cNvSpPr>
            <a:spLocks noGrp="1"/>
          </p:cNvSpPr>
          <p:nvPr>
            <p:ph idx="1"/>
          </p:nvPr>
        </p:nvSpPr>
        <p:spPr>
          <a:xfrm>
            <a:off x="505325" y="1825625"/>
            <a:ext cx="11141243" cy="4351338"/>
          </a:xfrm>
        </p:spPr>
        <p:txBody>
          <a:bodyPr>
            <a:normAutofit/>
          </a:bodyPr>
          <a:lstStyle/>
          <a:p>
            <a:r>
              <a:rPr kumimoji="1" lang="ja-JP" altLang="en-US"/>
              <a:t>バージョン管理ツール</a:t>
            </a:r>
            <a:endParaRPr kumimoji="1" lang="en-US" altLang="ja-JP" dirty="0"/>
          </a:p>
          <a:p>
            <a:endParaRPr lang="en-US" altLang="ja-JP" dirty="0"/>
          </a:p>
          <a:p>
            <a:r>
              <a:rPr kumimoji="1" lang="ja-JP" altLang="en-US"/>
              <a:t>変なことしたら前の状態に戻せる</a:t>
            </a:r>
            <a:endParaRPr kumimoji="1" lang="en-US" altLang="ja-JP" dirty="0"/>
          </a:p>
          <a:p>
            <a:r>
              <a:rPr kumimoji="1" lang="ja-JP" altLang="en-US"/>
              <a:t>バックアップとしても使える</a:t>
            </a:r>
            <a:endParaRPr kumimoji="1" lang="en-US" altLang="ja-JP" dirty="0"/>
          </a:p>
          <a:p>
            <a:r>
              <a:rPr lang="ja-JP" altLang="en-US"/>
              <a:t>共同作業しやすい</a:t>
            </a:r>
            <a:endParaRPr lang="en-US" altLang="ja-JP" dirty="0"/>
          </a:p>
          <a:p>
            <a:endParaRPr kumimoji="1" lang="en-US" altLang="ja-JP" dirty="0"/>
          </a:p>
          <a:p>
            <a:r>
              <a:rPr lang="ja-JP" altLang="en-US"/>
              <a:t>オススメ本</a:t>
            </a:r>
            <a:r>
              <a:rPr lang="en-US" altLang="ja-JP" dirty="0"/>
              <a:t>『</a:t>
            </a:r>
            <a:r>
              <a:rPr lang="ja-JP" altLang="en-US"/>
              <a:t>わかばちゃんと学ぶ　</a:t>
            </a:r>
            <a:r>
              <a:rPr lang="en" altLang="ja-JP" dirty="0"/>
              <a:t>Git</a:t>
            </a:r>
            <a:r>
              <a:rPr lang="ja-JP" altLang="en-US"/>
              <a:t>使い方入門</a:t>
            </a:r>
            <a:r>
              <a:rPr lang="en-US" altLang="ja-JP" dirty="0"/>
              <a:t>』『</a:t>
            </a:r>
            <a:r>
              <a:rPr lang="ja-JP" altLang="en-US"/>
              <a:t>独習</a:t>
            </a:r>
            <a:r>
              <a:rPr lang="en-US" altLang="ja-JP" dirty="0"/>
              <a:t>Git』</a:t>
            </a:r>
            <a:endParaRPr kumimoji="1" lang="ja-JP" altLang="en-US"/>
          </a:p>
        </p:txBody>
      </p:sp>
      <p:pic>
        <p:nvPicPr>
          <p:cNvPr id="4" name="図 3">
            <a:extLst>
              <a:ext uri="{FF2B5EF4-FFF2-40B4-BE49-F238E27FC236}">
                <a16:creationId xmlns:a16="http://schemas.microsoft.com/office/drawing/2014/main" id="{0699A26F-5922-E74A-BD52-9CB6FBC6C0D0}"/>
              </a:ext>
            </a:extLst>
          </p:cNvPr>
          <p:cNvPicPr>
            <a:picLocks noChangeAspect="1"/>
          </p:cNvPicPr>
          <p:nvPr/>
        </p:nvPicPr>
        <p:blipFill>
          <a:blip r:embed="rId2"/>
          <a:stretch>
            <a:fillRect/>
          </a:stretch>
        </p:blipFill>
        <p:spPr>
          <a:xfrm>
            <a:off x="6680239" y="1379543"/>
            <a:ext cx="2235200" cy="3162300"/>
          </a:xfrm>
          <a:prstGeom prst="rect">
            <a:avLst/>
          </a:prstGeom>
        </p:spPr>
      </p:pic>
      <p:pic>
        <p:nvPicPr>
          <p:cNvPr id="5" name="図 4">
            <a:extLst>
              <a:ext uri="{FF2B5EF4-FFF2-40B4-BE49-F238E27FC236}">
                <a16:creationId xmlns:a16="http://schemas.microsoft.com/office/drawing/2014/main" id="{188468CE-BF86-AB48-B86F-1005175576A3}"/>
              </a:ext>
            </a:extLst>
          </p:cNvPr>
          <p:cNvPicPr>
            <a:picLocks noChangeAspect="1"/>
          </p:cNvPicPr>
          <p:nvPr/>
        </p:nvPicPr>
        <p:blipFill>
          <a:blip r:embed="rId3"/>
          <a:stretch>
            <a:fillRect/>
          </a:stretch>
        </p:blipFill>
        <p:spPr>
          <a:xfrm>
            <a:off x="9283154" y="1379543"/>
            <a:ext cx="2552661" cy="3162300"/>
          </a:xfrm>
          <a:prstGeom prst="rect">
            <a:avLst/>
          </a:prstGeom>
        </p:spPr>
      </p:pic>
    </p:spTree>
    <p:extLst>
      <p:ext uri="{BB962C8B-B14F-4D97-AF65-F5344CB8AC3E}">
        <p14:creationId xmlns:p14="http://schemas.microsoft.com/office/powerpoint/2010/main" val="3841590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2537877-713B-5C4A-A92D-B25E12988482}"/>
              </a:ext>
            </a:extLst>
          </p:cNvPr>
          <p:cNvSpPr>
            <a:spLocks noGrp="1"/>
          </p:cNvSpPr>
          <p:nvPr>
            <p:ph type="title"/>
          </p:nvPr>
        </p:nvSpPr>
        <p:spPr/>
        <p:txBody>
          <a:bodyPr/>
          <a:lstStyle/>
          <a:p>
            <a:r>
              <a:rPr lang="en-US" altLang="ja-JP" dirty="0"/>
              <a:t>R, Python</a:t>
            </a:r>
            <a:endParaRPr lang="ja-JP" altLang="en-US"/>
          </a:p>
        </p:txBody>
      </p:sp>
      <p:sp>
        <p:nvSpPr>
          <p:cNvPr id="3" name="コンテンツ プレースホルダー 2">
            <a:extLst>
              <a:ext uri="{FF2B5EF4-FFF2-40B4-BE49-F238E27FC236}">
                <a16:creationId xmlns:a16="http://schemas.microsoft.com/office/drawing/2014/main" id="{B5FADCB8-BB80-CD41-AFF5-7C88BDCA21CA}"/>
              </a:ext>
            </a:extLst>
          </p:cNvPr>
          <p:cNvSpPr>
            <a:spLocks noGrp="1"/>
          </p:cNvSpPr>
          <p:nvPr>
            <p:ph idx="1"/>
          </p:nvPr>
        </p:nvSpPr>
        <p:spPr/>
        <p:txBody>
          <a:bodyPr>
            <a:normAutofit lnSpcReduction="10000"/>
          </a:bodyPr>
          <a:lstStyle/>
          <a:p>
            <a:r>
              <a:rPr lang="ja-JP" altLang="en-US"/>
              <a:t>理論を勉強してもプログラミングできなかったら使えない</a:t>
            </a:r>
            <a:endParaRPr lang="en-US" altLang="ja-JP" dirty="0"/>
          </a:p>
          <a:p>
            <a:endParaRPr kumimoji="1" lang="en-US" altLang="ja-JP" dirty="0"/>
          </a:p>
          <a:p>
            <a:r>
              <a:rPr lang="en-US" altLang="ja-JP" dirty="0"/>
              <a:t>R for Data Science</a:t>
            </a:r>
          </a:p>
          <a:p>
            <a:pPr lvl="1"/>
            <a:r>
              <a:rPr lang="ja-JP" altLang="en-US"/>
              <a:t>必読書、探索的データ解析の教科書としても完成度が高い</a:t>
            </a:r>
            <a:endParaRPr lang="en-US" altLang="ja-JP" dirty="0"/>
          </a:p>
          <a:p>
            <a:pPr lvl="1"/>
            <a:r>
              <a:rPr lang="ja-JP" altLang="en-US"/>
              <a:t>英語版はフリーで読める：</a:t>
            </a:r>
            <a:r>
              <a:rPr lang="en" altLang="ja-JP" dirty="0">
                <a:hlinkClick r:id="rId2"/>
              </a:rPr>
              <a:t>http://r4ds.had.co.nz/</a:t>
            </a:r>
            <a:endParaRPr lang="en" altLang="ja-JP" dirty="0"/>
          </a:p>
          <a:p>
            <a:pPr lvl="1"/>
            <a:endParaRPr lang="en-US" altLang="ja-JP" dirty="0"/>
          </a:p>
          <a:p>
            <a:r>
              <a:rPr lang="en-US" altLang="ja-JP" dirty="0"/>
              <a:t>Python</a:t>
            </a:r>
            <a:r>
              <a:rPr lang="ja-JP" altLang="en-US"/>
              <a:t>エンジニア ファーストブック</a:t>
            </a:r>
          </a:p>
          <a:p>
            <a:pPr lvl="1"/>
            <a:r>
              <a:rPr kumimoji="1" lang="ja-JP" altLang="en-US"/>
              <a:t>一通りのことがまとまって書いてある</a:t>
            </a:r>
            <a:endParaRPr kumimoji="1" lang="en-US" altLang="ja-JP" dirty="0"/>
          </a:p>
          <a:p>
            <a:pPr lvl="1"/>
            <a:endParaRPr lang="en-US" altLang="ja-JP" dirty="0"/>
          </a:p>
          <a:p>
            <a:r>
              <a:rPr lang="en-US" altLang="ja-JP" dirty="0"/>
              <a:t>Deep Learning </a:t>
            </a:r>
            <a:r>
              <a:rPr lang="ja-JP" altLang="en-US"/>
              <a:t>の</a:t>
            </a:r>
            <a:r>
              <a:rPr lang="en-US" altLang="ja-JP" dirty="0"/>
              <a:t>Python</a:t>
            </a:r>
            <a:r>
              <a:rPr lang="ja-JP" altLang="en-US"/>
              <a:t>実装も本日話す</a:t>
            </a:r>
            <a:endParaRPr lang="en-US" altLang="ja-JP" dirty="0"/>
          </a:p>
          <a:p>
            <a:endParaRPr kumimoji="1" lang="en-US" altLang="ja-JP" dirty="0"/>
          </a:p>
        </p:txBody>
      </p:sp>
      <p:pic>
        <p:nvPicPr>
          <p:cNvPr id="4" name="図 3">
            <a:extLst>
              <a:ext uri="{FF2B5EF4-FFF2-40B4-BE49-F238E27FC236}">
                <a16:creationId xmlns:a16="http://schemas.microsoft.com/office/drawing/2014/main" id="{497BE1EB-1DA5-8445-B055-20E676C4D995}"/>
              </a:ext>
            </a:extLst>
          </p:cNvPr>
          <p:cNvPicPr>
            <a:picLocks noChangeAspect="1"/>
          </p:cNvPicPr>
          <p:nvPr/>
        </p:nvPicPr>
        <p:blipFill>
          <a:blip r:embed="rId3"/>
          <a:stretch>
            <a:fillRect/>
          </a:stretch>
        </p:blipFill>
        <p:spPr>
          <a:xfrm>
            <a:off x="10172699" y="4167190"/>
            <a:ext cx="1703328" cy="2409822"/>
          </a:xfrm>
          <a:prstGeom prst="rect">
            <a:avLst/>
          </a:prstGeom>
        </p:spPr>
      </p:pic>
      <p:pic>
        <p:nvPicPr>
          <p:cNvPr id="5" name="図 4">
            <a:extLst>
              <a:ext uri="{FF2B5EF4-FFF2-40B4-BE49-F238E27FC236}">
                <a16:creationId xmlns:a16="http://schemas.microsoft.com/office/drawing/2014/main" id="{9B65F139-B5AA-8446-96C4-02F37244B809}"/>
              </a:ext>
            </a:extLst>
          </p:cNvPr>
          <p:cNvPicPr>
            <a:picLocks noChangeAspect="1"/>
          </p:cNvPicPr>
          <p:nvPr/>
        </p:nvPicPr>
        <p:blipFill>
          <a:blip r:embed="rId4"/>
          <a:stretch>
            <a:fillRect/>
          </a:stretch>
        </p:blipFill>
        <p:spPr>
          <a:xfrm>
            <a:off x="8272463" y="4167189"/>
            <a:ext cx="1606549" cy="2409823"/>
          </a:xfrm>
          <a:prstGeom prst="rect">
            <a:avLst/>
          </a:prstGeom>
        </p:spPr>
      </p:pic>
    </p:spTree>
    <p:extLst>
      <p:ext uri="{BB962C8B-B14F-4D97-AF65-F5344CB8AC3E}">
        <p14:creationId xmlns:p14="http://schemas.microsoft.com/office/powerpoint/2010/main" val="9516181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079172F-E1BA-C744-8F68-07E2507DCA0E}"/>
              </a:ext>
            </a:extLst>
          </p:cNvPr>
          <p:cNvSpPr>
            <a:spLocks noGrp="1"/>
          </p:cNvSpPr>
          <p:nvPr>
            <p:ph type="title"/>
          </p:nvPr>
        </p:nvSpPr>
        <p:spPr/>
        <p:txBody>
          <a:bodyPr/>
          <a:lstStyle/>
          <a:p>
            <a:r>
              <a:rPr kumimoji="1" lang="en-US" altLang="ja-JP" dirty="0"/>
              <a:t>Python </a:t>
            </a:r>
            <a:r>
              <a:rPr kumimoji="1" lang="ja-JP" altLang="en-US"/>
              <a:t>で</a:t>
            </a:r>
            <a:r>
              <a:rPr kumimoji="1" lang="en-US" altLang="ja-JP" dirty="0"/>
              <a:t> Deep Learning</a:t>
            </a:r>
            <a:endParaRPr kumimoji="1" lang="ja-JP" altLang="en-US"/>
          </a:p>
        </p:txBody>
      </p:sp>
      <p:sp>
        <p:nvSpPr>
          <p:cNvPr id="3" name="コンテンツ プレースホルダー 2">
            <a:extLst>
              <a:ext uri="{FF2B5EF4-FFF2-40B4-BE49-F238E27FC236}">
                <a16:creationId xmlns:a16="http://schemas.microsoft.com/office/drawing/2014/main" id="{7ACB1E91-5E3B-C94F-9390-271357845D92}"/>
              </a:ext>
            </a:extLst>
          </p:cNvPr>
          <p:cNvSpPr>
            <a:spLocks noGrp="1"/>
          </p:cNvSpPr>
          <p:nvPr>
            <p:ph idx="1"/>
          </p:nvPr>
        </p:nvSpPr>
        <p:spPr/>
        <p:txBody>
          <a:bodyPr/>
          <a:lstStyle/>
          <a:p>
            <a:r>
              <a:rPr kumimoji="1" lang="en-US" altLang="ja-JP" dirty="0"/>
              <a:t>Anaconda </a:t>
            </a:r>
            <a:r>
              <a:rPr kumimoji="1" lang="ja-JP" altLang="en-US"/>
              <a:t>がオススメ</a:t>
            </a:r>
            <a:endParaRPr kumimoji="1" lang="en-US" altLang="ja-JP" dirty="0"/>
          </a:p>
          <a:p>
            <a:endParaRPr lang="en-US" altLang="ja-JP" dirty="0"/>
          </a:p>
          <a:p>
            <a:r>
              <a:rPr kumimoji="1" lang="en-US" altLang="ja-JP" dirty="0"/>
              <a:t>Python</a:t>
            </a:r>
            <a:r>
              <a:rPr kumimoji="1" lang="en-US" altLang="ja-JP" dirty="0">
                <a:cs typeface="Arial Narrow" pitchFamily="34" charset="0"/>
              </a:rPr>
              <a:t> </a:t>
            </a:r>
            <a:r>
              <a:rPr lang="ja-JP" altLang="en-US">
                <a:cs typeface="Arial Narrow" pitchFamily="34" charset="0"/>
              </a:rPr>
              <a:t>と、データサイエンスでよく使われるライブラリを一括でインストールできるのと、仮想環境の構築が楽</a:t>
            </a:r>
            <a:endParaRPr lang="en-US" altLang="ja-JP" dirty="0">
              <a:cs typeface="Arial Narrow" pitchFamily="34" charset="0"/>
            </a:endParaRPr>
          </a:p>
          <a:p>
            <a:endParaRPr lang="en-US" altLang="ja-JP" dirty="0">
              <a:cs typeface="Arial Narrow" pitchFamily="34" charset="0"/>
            </a:endParaRPr>
          </a:p>
          <a:p>
            <a:r>
              <a:rPr lang="ja-JP" altLang="en-US">
                <a:cs typeface="Arial Narrow" pitchFamily="34" charset="0"/>
              </a:rPr>
              <a:t>開発環境は</a:t>
            </a:r>
            <a:r>
              <a:rPr lang="en-US" altLang="ja-JP" dirty="0">
                <a:cs typeface="Arial Narrow" pitchFamily="34" charset="0"/>
              </a:rPr>
              <a:t> PyCharm </a:t>
            </a:r>
            <a:r>
              <a:rPr lang="ja-JP" altLang="en-US">
                <a:cs typeface="Arial Narrow" pitchFamily="34" charset="0"/>
              </a:rPr>
              <a:t>がオススメ</a:t>
            </a:r>
            <a:endParaRPr lang="en-US" altLang="ja-JP" dirty="0">
              <a:cs typeface="Arial Narrow" pitchFamily="34" charset="0"/>
            </a:endParaRPr>
          </a:p>
          <a:p>
            <a:pPr lvl="1"/>
            <a:r>
              <a:rPr lang="en-US" altLang="ja-JP" dirty="0">
                <a:cs typeface="Arial Narrow" pitchFamily="34" charset="0"/>
              </a:rPr>
              <a:t>Anaconda </a:t>
            </a:r>
            <a:r>
              <a:rPr lang="ja-JP" altLang="en-US">
                <a:cs typeface="Arial Narrow" pitchFamily="34" charset="0"/>
              </a:rPr>
              <a:t>との連携が取れる</a:t>
            </a:r>
            <a:endParaRPr lang="en-US" altLang="ja-JP" dirty="0">
              <a:cs typeface="Arial Narrow" pitchFamily="34" charset="0"/>
            </a:endParaRPr>
          </a:p>
          <a:p>
            <a:endParaRPr lang="en-US" altLang="ja-JP" dirty="0">
              <a:cs typeface="Arial Narrow" pitchFamily="34" charset="0"/>
            </a:endParaRPr>
          </a:p>
          <a:p>
            <a:endParaRPr kumimoji="1" lang="ja-JP" altLang="en-US"/>
          </a:p>
        </p:txBody>
      </p:sp>
      <p:pic>
        <p:nvPicPr>
          <p:cNvPr id="5" name="図 4">
            <a:extLst>
              <a:ext uri="{FF2B5EF4-FFF2-40B4-BE49-F238E27FC236}">
                <a16:creationId xmlns:a16="http://schemas.microsoft.com/office/drawing/2014/main" id="{0E16EFC4-60C2-9F4F-B0D3-9303C23413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11533" y="365125"/>
            <a:ext cx="3848985" cy="1924493"/>
          </a:xfrm>
          <a:prstGeom prst="rect">
            <a:avLst/>
          </a:prstGeom>
        </p:spPr>
      </p:pic>
      <p:pic>
        <p:nvPicPr>
          <p:cNvPr id="6" name="図 5">
            <a:extLst>
              <a:ext uri="{FF2B5EF4-FFF2-40B4-BE49-F238E27FC236}">
                <a16:creationId xmlns:a16="http://schemas.microsoft.com/office/drawing/2014/main" id="{D4FAA1B1-26F0-5B49-BF6C-4A64338F6252}"/>
              </a:ext>
            </a:extLst>
          </p:cNvPr>
          <p:cNvPicPr>
            <a:picLocks noChangeAspect="1"/>
          </p:cNvPicPr>
          <p:nvPr/>
        </p:nvPicPr>
        <p:blipFill>
          <a:blip r:embed="rId3"/>
          <a:stretch>
            <a:fillRect/>
          </a:stretch>
        </p:blipFill>
        <p:spPr>
          <a:xfrm>
            <a:off x="8482263" y="4029660"/>
            <a:ext cx="2407068" cy="2407068"/>
          </a:xfrm>
          <a:prstGeom prst="rect">
            <a:avLst/>
          </a:prstGeom>
        </p:spPr>
      </p:pic>
    </p:spTree>
    <p:extLst>
      <p:ext uri="{BB962C8B-B14F-4D97-AF65-F5344CB8AC3E}">
        <p14:creationId xmlns:p14="http://schemas.microsoft.com/office/powerpoint/2010/main" val="21957344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980EC82-2328-B346-9DFC-DAB12B4448E8}"/>
              </a:ext>
            </a:extLst>
          </p:cNvPr>
          <p:cNvSpPr>
            <a:spLocks noGrp="1"/>
          </p:cNvSpPr>
          <p:nvPr>
            <p:ph type="title"/>
          </p:nvPr>
        </p:nvSpPr>
        <p:spPr/>
        <p:txBody>
          <a:bodyPr/>
          <a:lstStyle/>
          <a:p>
            <a:r>
              <a:rPr kumimoji="1" lang="ja-JP" altLang="en-US"/>
              <a:t>本日の内容</a:t>
            </a:r>
          </a:p>
        </p:txBody>
      </p:sp>
      <p:sp>
        <p:nvSpPr>
          <p:cNvPr id="3" name="コンテンツ プレースホルダー 2">
            <a:extLst>
              <a:ext uri="{FF2B5EF4-FFF2-40B4-BE49-F238E27FC236}">
                <a16:creationId xmlns:a16="http://schemas.microsoft.com/office/drawing/2014/main" id="{F8BAEE6F-B5A2-B845-9B77-0C5313E805D3}"/>
              </a:ext>
            </a:extLst>
          </p:cNvPr>
          <p:cNvSpPr>
            <a:spLocks noGrp="1"/>
          </p:cNvSpPr>
          <p:nvPr>
            <p:ph idx="1"/>
          </p:nvPr>
        </p:nvSpPr>
        <p:spPr/>
        <p:txBody>
          <a:bodyPr/>
          <a:lstStyle/>
          <a:p>
            <a:r>
              <a:rPr kumimoji="1" lang="en-US" altLang="ja-JP" dirty="0"/>
              <a:t>6.1~6.4</a:t>
            </a:r>
            <a:r>
              <a:rPr kumimoji="1" lang="ja-JP" altLang="en-US"/>
              <a:t>の範囲</a:t>
            </a:r>
            <a:r>
              <a:rPr kumimoji="1" lang="en-US" altLang="ja-JP" dirty="0"/>
              <a:t>(</a:t>
            </a:r>
            <a:r>
              <a:rPr kumimoji="1" lang="ja-JP" altLang="en-US"/>
              <a:t>だいたい</a:t>
            </a:r>
            <a:r>
              <a:rPr kumimoji="1" lang="en-US" altLang="ja-JP" dirty="0"/>
              <a:t>)</a:t>
            </a:r>
          </a:p>
          <a:p>
            <a:pPr lvl="1"/>
            <a:r>
              <a:rPr lang="ja-JP" altLang="en-US"/>
              <a:t>あまり用意できていない</a:t>
            </a:r>
            <a:r>
              <a:rPr lang="en-US" altLang="ja-JP" dirty="0"/>
              <a:t>…</a:t>
            </a:r>
            <a:endParaRPr kumimoji="1" lang="en-US" altLang="ja-JP" dirty="0"/>
          </a:p>
          <a:p>
            <a:endParaRPr kumimoji="1" lang="en-US" altLang="ja-JP" dirty="0"/>
          </a:p>
          <a:p>
            <a:r>
              <a:rPr lang="en" altLang="ja-JP" dirty="0"/>
              <a:t>Deep Feedforward Networks </a:t>
            </a:r>
            <a:r>
              <a:rPr lang="ja-JP" altLang="en-US"/>
              <a:t>の説明、例</a:t>
            </a:r>
            <a:endParaRPr kumimoji="1" lang="en-US" altLang="ja-JP" dirty="0"/>
          </a:p>
          <a:p>
            <a:r>
              <a:rPr lang="en-US" altLang="ja-JP" strike="sngStrike" dirty="0"/>
              <a:t>Universal approximation theorem</a:t>
            </a:r>
            <a:r>
              <a:rPr lang="ja-JP" altLang="en-US" strike="sngStrike"/>
              <a:t>の証明</a:t>
            </a:r>
            <a:r>
              <a:rPr lang="en-US" altLang="ja-JP" strike="sngStrike" dirty="0"/>
              <a:t>[</a:t>
            </a:r>
            <a:r>
              <a:rPr lang="en-US" altLang="ja-JP" strike="sngStrike" dirty="0" err="1"/>
              <a:t>Leshno</a:t>
            </a:r>
            <a:r>
              <a:rPr lang="en-US" altLang="ja-JP" strike="sngStrike" dirty="0"/>
              <a:t> et al.(1993)] </a:t>
            </a:r>
          </a:p>
        </p:txBody>
      </p:sp>
    </p:spTree>
    <p:extLst>
      <p:ext uri="{BB962C8B-B14F-4D97-AF65-F5344CB8AC3E}">
        <p14:creationId xmlns:p14="http://schemas.microsoft.com/office/powerpoint/2010/main" val="41439079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E2B25A6-ABDF-4F45-BB0F-A6065AECE006}"/>
              </a:ext>
            </a:extLst>
          </p:cNvPr>
          <p:cNvSpPr>
            <a:spLocks noGrp="1"/>
          </p:cNvSpPr>
          <p:nvPr>
            <p:ph type="title"/>
          </p:nvPr>
        </p:nvSpPr>
        <p:spPr>
          <a:xfrm>
            <a:off x="838200" y="16209"/>
            <a:ext cx="10515600" cy="1325563"/>
          </a:xfrm>
        </p:spPr>
        <p:txBody>
          <a:bodyPr/>
          <a:lstStyle/>
          <a:p>
            <a:r>
              <a:rPr kumimoji="1" lang="ja-JP" altLang="en-US"/>
              <a:t>６章　</a:t>
            </a:r>
            <a:r>
              <a:rPr lang="en" altLang="ja-JP" dirty="0"/>
              <a:t>Deep Feedforward Networks</a:t>
            </a:r>
            <a:endParaRPr kumimoji="1" lang="ja-JP" altLang="en-US"/>
          </a:p>
        </p:txBody>
      </p:sp>
      <p:pic>
        <p:nvPicPr>
          <p:cNvPr id="8" name="コンテンツ プレースホルダー 7">
            <a:extLst>
              <a:ext uri="{FF2B5EF4-FFF2-40B4-BE49-F238E27FC236}">
                <a16:creationId xmlns:a16="http://schemas.microsoft.com/office/drawing/2014/main" id="{5D65C10B-0C16-074F-BC9F-A3E8E70FE5AC}"/>
              </a:ext>
            </a:extLst>
          </p:cNvPr>
          <p:cNvPicPr>
            <a:picLocks noGrp="1" noChangeAspect="1"/>
          </p:cNvPicPr>
          <p:nvPr>
            <p:ph idx="1"/>
          </p:nvPr>
        </p:nvPicPr>
        <p:blipFill>
          <a:blip r:embed="rId3"/>
          <a:stretch>
            <a:fillRect/>
          </a:stretch>
        </p:blipFill>
        <p:spPr>
          <a:xfrm>
            <a:off x="1985211" y="1329728"/>
            <a:ext cx="7544553" cy="3438525"/>
          </a:xfrm>
          <a:prstGeom prst="rect">
            <a:avLst/>
          </a:prstGeom>
        </p:spPr>
      </p:pic>
      <mc:AlternateContent xmlns:mc="http://schemas.openxmlformats.org/markup-compatibility/2006" xmlns:a14="http://schemas.microsoft.com/office/drawing/2010/main">
        <mc:Choice Requires="a14">
          <p:sp>
            <p:nvSpPr>
              <p:cNvPr id="9" name="テキスト ボックス 8">
                <a:extLst>
                  <a:ext uri="{FF2B5EF4-FFF2-40B4-BE49-F238E27FC236}">
                    <a16:creationId xmlns:a16="http://schemas.microsoft.com/office/drawing/2014/main" id="{6CBA4901-BA74-BF4B-8375-51E570D52038}"/>
                  </a:ext>
                </a:extLst>
              </p:cNvPr>
              <p:cNvSpPr txBox="1"/>
              <p:nvPr/>
            </p:nvSpPr>
            <p:spPr>
              <a:xfrm>
                <a:off x="2389665" y="5179431"/>
                <a:ext cx="304249"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800" b="0" i="1" smtClean="0">
                          <a:latin typeface="Cambria Math" panose="02040503050406030204" pitchFamily="18" charset="0"/>
                        </a:rPr>
                        <m:t>𝑥</m:t>
                      </m:r>
                    </m:oMath>
                  </m:oMathPara>
                </a14:m>
                <a:endParaRPr kumimoji="1" lang="ja-JP" altLang="en-US" sz="2800"/>
              </a:p>
            </p:txBody>
          </p:sp>
        </mc:Choice>
        <mc:Fallback xmlns="">
          <p:sp>
            <p:nvSpPr>
              <p:cNvPr id="9" name="テキスト ボックス 8">
                <a:extLst>
                  <a:ext uri="{FF2B5EF4-FFF2-40B4-BE49-F238E27FC236}">
                    <a16:creationId xmlns:a16="http://schemas.microsoft.com/office/drawing/2014/main" id="{6CBA4901-BA74-BF4B-8375-51E570D52038}"/>
                  </a:ext>
                </a:extLst>
              </p:cNvPr>
              <p:cNvSpPr txBox="1">
                <a:spLocks noRot="1" noChangeAspect="1" noMove="1" noResize="1" noEditPoints="1" noAdjustHandles="1" noChangeArrowheads="1" noChangeShapeType="1" noTextEdit="1"/>
              </p:cNvSpPr>
              <p:nvPr/>
            </p:nvSpPr>
            <p:spPr>
              <a:xfrm>
                <a:off x="2389665" y="5179431"/>
                <a:ext cx="304249" cy="430887"/>
              </a:xfrm>
              <a:prstGeom prst="rect">
                <a:avLst/>
              </a:prstGeom>
              <a:blipFill>
                <a:blip r:embed="rId4"/>
                <a:stretch>
                  <a:fillRect l="-8000" r="-8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 name="テキスト ボックス 9">
                <a:extLst>
                  <a:ext uri="{FF2B5EF4-FFF2-40B4-BE49-F238E27FC236}">
                    <a16:creationId xmlns:a16="http://schemas.microsoft.com/office/drawing/2014/main" id="{D8EADC72-9CAD-064D-8EBE-5E5E2AE0AF47}"/>
                  </a:ext>
                </a:extLst>
              </p:cNvPr>
              <p:cNvSpPr txBox="1"/>
              <p:nvPr/>
            </p:nvSpPr>
            <p:spPr>
              <a:xfrm>
                <a:off x="4264591" y="5167713"/>
                <a:ext cx="2863989" cy="48635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ja-JP" sz="2800" i="1">
                              <a:latin typeface="Cambria Math" panose="02040503050406030204" pitchFamily="18" charset="0"/>
                            </a:rPr>
                          </m:ctrlPr>
                        </m:sSupPr>
                        <m:e>
                          <m:r>
                            <a:rPr lang="en-US" altLang="ja-JP" sz="2800" i="1">
                              <a:latin typeface="Cambria Math" panose="02040503050406030204" pitchFamily="18" charset="0"/>
                            </a:rPr>
                            <m:t>h</m:t>
                          </m:r>
                        </m:e>
                        <m:sup>
                          <m:r>
                            <a:rPr lang="en-US" altLang="ja-JP" sz="2800" i="1">
                              <a:latin typeface="Cambria Math" panose="02040503050406030204" pitchFamily="18" charset="0"/>
                            </a:rPr>
                            <m:t>(</m:t>
                          </m:r>
                          <m:r>
                            <a:rPr lang="en-US" altLang="ja-JP" sz="2800" i="1">
                              <a:latin typeface="Cambria Math" panose="02040503050406030204" pitchFamily="18" charset="0"/>
                            </a:rPr>
                            <m:t>𝑖</m:t>
                          </m:r>
                          <m:r>
                            <a:rPr lang="en-US" altLang="ja-JP" sz="2800" i="1">
                              <a:latin typeface="Cambria Math" panose="02040503050406030204" pitchFamily="18" charset="0"/>
                            </a:rPr>
                            <m:t>)</m:t>
                          </m:r>
                        </m:sup>
                      </m:sSup>
                      <m:r>
                        <a:rPr kumimoji="1" lang="en-US" altLang="ja-JP" sz="2800" b="0" i="1" smtClean="0">
                          <a:latin typeface="Cambria Math" panose="02040503050406030204" pitchFamily="18" charset="0"/>
                        </a:rPr>
                        <m:t>=</m:t>
                      </m:r>
                      <m:sSup>
                        <m:sSupPr>
                          <m:ctrlPr>
                            <a:rPr lang="en-US" altLang="ja-JP" sz="2800" i="1">
                              <a:latin typeface="Cambria Math" panose="02040503050406030204" pitchFamily="18" charset="0"/>
                            </a:rPr>
                          </m:ctrlPr>
                        </m:sSupPr>
                        <m:e>
                          <m:r>
                            <a:rPr lang="en-US" altLang="ja-JP" sz="2800" i="1">
                              <a:latin typeface="Cambria Math" panose="02040503050406030204" pitchFamily="18" charset="0"/>
                            </a:rPr>
                            <m:t>𝑓</m:t>
                          </m:r>
                        </m:e>
                        <m:sup>
                          <m:r>
                            <a:rPr lang="en-US" altLang="ja-JP" sz="2800" i="1">
                              <a:latin typeface="Cambria Math" panose="02040503050406030204" pitchFamily="18" charset="0"/>
                            </a:rPr>
                            <m:t>(</m:t>
                          </m:r>
                          <m:r>
                            <a:rPr lang="en-US" altLang="ja-JP" sz="2800" i="1">
                              <a:latin typeface="Cambria Math" panose="02040503050406030204" pitchFamily="18" charset="0"/>
                            </a:rPr>
                            <m:t>𝑖</m:t>
                          </m:r>
                          <m:r>
                            <a:rPr lang="en-US" altLang="ja-JP" sz="2800" i="1">
                              <a:latin typeface="Cambria Math" panose="02040503050406030204" pitchFamily="18" charset="0"/>
                            </a:rPr>
                            <m:t>)</m:t>
                          </m:r>
                        </m:sup>
                      </m:sSup>
                      <m:d>
                        <m:dPr>
                          <m:ctrlPr>
                            <a:rPr lang="en-US" altLang="ja-JP" sz="2800" i="1">
                              <a:latin typeface="Cambria Math" panose="02040503050406030204" pitchFamily="18" charset="0"/>
                            </a:rPr>
                          </m:ctrlPr>
                        </m:dPr>
                        <m:e>
                          <m:sSup>
                            <m:sSupPr>
                              <m:ctrlPr>
                                <a:rPr lang="en-US" altLang="ja-JP" sz="2800" i="1">
                                  <a:latin typeface="Cambria Math" panose="02040503050406030204" pitchFamily="18" charset="0"/>
                                </a:rPr>
                              </m:ctrlPr>
                            </m:sSupPr>
                            <m:e>
                              <m:r>
                                <a:rPr lang="en-US" altLang="ja-JP" sz="2800" i="1">
                                  <a:latin typeface="Cambria Math" panose="02040503050406030204" pitchFamily="18" charset="0"/>
                                </a:rPr>
                                <m:t>h</m:t>
                              </m:r>
                            </m:e>
                            <m:sup>
                              <m:r>
                                <a:rPr lang="en-US" altLang="ja-JP" sz="2800" i="1">
                                  <a:latin typeface="Cambria Math" panose="02040503050406030204" pitchFamily="18" charset="0"/>
                                </a:rPr>
                                <m:t>(</m:t>
                              </m:r>
                              <m:r>
                                <a:rPr lang="en-US" altLang="ja-JP" sz="2800" i="1">
                                  <a:latin typeface="Cambria Math" panose="02040503050406030204" pitchFamily="18" charset="0"/>
                                </a:rPr>
                                <m:t>𝑖</m:t>
                              </m:r>
                              <m:r>
                                <a:rPr lang="en-US" altLang="ja-JP" sz="2800" i="1">
                                  <a:latin typeface="Cambria Math" panose="02040503050406030204" pitchFamily="18" charset="0"/>
                                </a:rPr>
                                <m:t>−1)</m:t>
                              </m:r>
                            </m:sup>
                          </m:sSup>
                        </m:e>
                      </m:d>
                    </m:oMath>
                  </m:oMathPara>
                </a14:m>
                <a:endParaRPr kumimoji="1" lang="ja-JP" altLang="en-US" sz="2800"/>
              </a:p>
            </p:txBody>
          </p:sp>
        </mc:Choice>
        <mc:Fallback xmlns="">
          <p:sp>
            <p:nvSpPr>
              <p:cNvPr id="10" name="テキスト ボックス 9">
                <a:extLst>
                  <a:ext uri="{FF2B5EF4-FFF2-40B4-BE49-F238E27FC236}">
                    <a16:creationId xmlns:a16="http://schemas.microsoft.com/office/drawing/2014/main" id="{D8EADC72-9CAD-064D-8EBE-5E5E2AE0AF47}"/>
                  </a:ext>
                </a:extLst>
              </p:cNvPr>
              <p:cNvSpPr txBox="1">
                <a:spLocks noRot="1" noChangeAspect="1" noMove="1" noResize="1" noEditPoints="1" noAdjustHandles="1" noChangeArrowheads="1" noChangeShapeType="1" noTextEdit="1"/>
              </p:cNvSpPr>
              <p:nvPr/>
            </p:nvSpPr>
            <p:spPr>
              <a:xfrm>
                <a:off x="4264591" y="5167713"/>
                <a:ext cx="2863989" cy="486352"/>
              </a:xfrm>
              <a:prstGeom prst="rect">
                <a:avLst/>
              </a:prstGeom>
              <a:blipFill>
                <a:blip r:embed="rId5"/>
                <a:stretch>
                  <a:fillRect l="-2667" b="-2564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 name="テキスト ボックス 10">
                <a:extLst>
                  <a:ext uri="{FF2B5EF4-FFF2-40B4-BE49-F238E27FC236}">
                    <a16:creationId xmlns:a16="http://schemas.microsoft.com/office/drawing/2014/main" id="{CB42FF97-C058-E042-90E4-467803291A14}"/>
                  </a:ext>
                </a:extLst>
              </p:cNvPr>
              <p:cNvSpPr txBox="1"/>
              <p:nvPr/>
            </p:nvSpPr>
            <p:spPr>
              <a:xfrm>
                <a:off x="8287376" y="5153433"/>
                <a:ext cx="3762890" cy="448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800" i="1">
                          <a:latin typeface="Cambria Math" panose="02040503050406030204" pitchFamily="18" charset="0"/>
                        </a:rPr>
                        <m:t>𝑓</m:t>
                      </m:r>
                      <m:r>
                        <a:rPr lang="en-US" altLang="ja-JP" sz="2800" i="1">
                          <a:latin typeface="Cambria Math" panose="02040503050406030204" pitchFamily="18" charset="0"/>
                        </a:rPr>
                        <m:t>(</m:t>
                      </m:r>
                      <m:r>
                        <a:rPr lang="en-US" altLang="ja-JP" sz="2800" i="1">
                          <a:latin typeface="Cambria Math" panose="02040503050406030204" pitchFamily="18" charset="0"/>
                        </a:rPr>
                        <m:t>𝑥</m:t>
                      </m:r>
                      <m:r>
                        <a:rPr lang="en-US" altLang="ja-JP" sz="2800" i="1">
                          <a:latin typeface="Cambria Math" panose="02040503050406030204" pitchFamily="18" charset="0"/>
                        </a:rPr>
                        <m:t>)=</m:t>
                      </m:r>
                      <m:sSup>
                        <m:sSupPr>
                          <m:ctrlPr>
                            <a:rPr lang="en-US" altLang="ja-JP" sz="2800" i="1">
                              <a:latin typeface="Cambria Math" panose="02040503050406030204" pitchFamily="18" charset="0"/>
                            </a:rPr>
                          </m:ctrlPr>
                        </m:sSupPr>
                        <m:e>
                          <m:r>
                            <a:rPr lang="en-US" altLang="ja-JP" sz="2800" i="1">
                              <a:latin typeface="Cambria Math" panose="02040503050406030204" pitchFamily="18" charset="0"/>
                            </a:rPr>
                            <m:t>𝑓</m:t>
                          </m:r>
                        </m:e>
                        <m:sup>
                          <m:r>
                            <a:rPr lang="en-US" altLang="ja-JP" sz="2800" i="1">
                              <a:latin typeface="Cambria Math" panose="02040503050406030204" pitchFamily="18" charset="0"/>
                            </a:rPr>
                            <m:t>(</m:t>
                          </m:r>
                          <m:r>
                            <a:rPr lang="en-US" altLang="ja-JP" sz="2800" i="1">
                              <a:latin typeface="Cambria Math" panose="02040503050406030204" pitchFamily="18" charset="0"/>
                            </a:rPr>
                            <m:t>𝐿</m:t>
                          </m:r>
                          <m:r>
                            <a:rPr lang="en-US" altLang="ja-JP" sz="2800" i="1">
                              <a:latin typeface="Cambria Math" panose="02040503050406030204" pitchFamily="18" charset="0"/>
                            </a:rPr>
                            <m:t>)</m:t>
                          </m:r>
                        </m:sup>
                      </m:sSup>
                      <m:r>
                        <a:rPr lang="en-US" altLang="ja-JP" sz="2800" i="1">
                          <a:latin typeface="Cambria Math" panose="02040503050406030204" pitchFamily="18" charset="0"/>
                          <a:ea typeface="Cambria Math" panose="02040503050406030204" pitchFamily="18" charset="0"/>
                        </a:rPr>
                        <m:t>∘⋅⋅⋅∘</m:t>
                      </m:r>
                      <m:sSup>
                        <m:sSupPr>
                          <m:ctrlPr>
                            <a:rPr lang="en-US" altLang="ja-JP" sz="2800" i="1">
                              <a:latin typeface="Cambria Math" panose="02040503050406030204" pitchFamily="18" charset="0"/>
                            </a:rPr>
                          </m:ctrlPr>
                        </m:sSupPr>
                        <m:e>
                          <m:r>
                            <a:rPr lang="en-US" altLang="ja-JP" sz="2800" i="1">
                              <a:latin typeface="Cambria Math" panose="02040503050406030204" pitchFamily="18" charset="0"/>
                            </a:rPr>
                            <m:t>𝑓</m:t>
                          </m:r>
                        </m:e>
                        <m:sup>
                          <m:r>
                            <a:rPr lang="en-US" altLang="ja-JP" sz="2800" i="1">
                              <a:latin typeface="Cambria Math" panose="02040503050406030204" pitchFamily="18" charset="0"/>
                            </a:rPr>
                            <m:t>(1)</m:t>
                          </m:r>
                        </m:sup>
                      </m:sSup>
                      <m:d>
                        <m:dPr>
                          <m:ctrlPr>
                            <a:rPr lang="en-US" altLang="ja-JP" sz="2800" i="1">
                              <a:latin typeface="Cambria Math" panose="02040503050406030204" pitchFamily="18" charset="0"/>
                            </a:rPr>
                          </m:ctrlPr>
                        </m:dPr>
                        <m:e>
                          <m:r>
                            <a:rPr lang="en-US" altLang="ja-JP" sz="2800" i="1">
                              <a:latin typeface="Cambria Math" panose="02040503050406030204" pitchFamily="18" charset="0"/>
                            </a:rPr>
                            <m:t>𝑥</m:t>
                          </m:r>
                        </m:e>
                      </m:d>
                    </m:oMath>
                  </m:oMathPara>
                </a14:m>
                <a:endParaRPr kumimoji="1" lang="ja-JP" altLang="en-US" sz="2800"/>
              </a:p>
            </p:txBody>
          </p:sp>
        </mc:Choice>
        <mc:Fallback xmlns="">
          <p:sp>
            <p:nvSpPr>
              <p:cNvPr id="11" name="テキスト ボックス 10">
                <a:extLst>
                  <a:ext uri="{FF2B5EF4-FFF2-40B4-BE49-F238E27FC236}">
                    <a16:creationId xmlns:a16="http://schemas.microsoft.com/office/drawing/2014/main" id="{CB42FF97-C058-E042-90E4-467803291A14}"/>
                  </a:ext>
                </a:extLst>
              </p:cNvPr>
              <p:cNvSpPr txBox="1">
                <a:spLocks noRot="1" noChangeAspect="1" noMove="1" noResize="1" noEditPoints="1" noAdjustHandles="1" noChangeArrowheads="1" noChangeShapeType="1" noTextEdit="1"/>
              </p:cNvSpPr>
              <p:nvPr/>
            </p:nvSpPr>
            <p:spPr>
              <a:xfrm>
                <a:off x="8287376" y="5153433"/>
                <a:ext cx="3762890" cy="448777"/>
              </a:xfrm>
              <a:prstGeom prst="rect">
                <a:avLst/>
              </a:prstGeom>
              <a:blipFill>
                <a:blip r:embed="rId6"/>
                <a:stretch>
                  <a:fillRect l="-2694" t="-5556" b="-3055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 name="テキスト ボックス 12">
                <a:extLst>
                  <a:ext uri="{FF2B5EF4-FFF2-40B4-BE49-F238E27FC236}">
                    <a16:creationId xmlns:a16="http://schemas.microsoft.com/office/drawing/2014/main" id="{2BC1316A-95FD-7247-A545-AB8CC313F71A}"/>
                  </a:ext>
                </a:extLst>
              </p:cNvPr>
              <p:cNvSpPr txBox="1"/>
              <p:nvPr/>
            </p:nvSpPr>
            <p:spPr>
              <a:xfrm>
                <a:off x="7476260" y="5191776"/>
                <a:ext cx="405560"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800" i="1">
                          <a:latin typeface="Cambria Math" panose="02040503050406030204" pitchFamily="18" charset="0"/>
                          <a:ea typeface="Cambria Math" panose="02040503050406030204" pitchFamily="18" charset="0"/>
                        </a:rPr>
                        <m:t>⋅⋅⋅</m:t>
                      </m:r>
                    </m:oMath>
                  </m:oMathPara>
                </a14:m>
                <a:endParaRPr kumimoji="1" lang="ja-JP" altLang="en-US" sz="2800"/>
              </a:p>
            </p:txBody>
          </p:sp>
        </mc:Choice>
        <mc:Fallback xmlns="">
          <p:sp>
            <p:nvSpPr>
              <p:cNvPr id="13" name="テキスト ボックス 12">
                <a:extLst>
                  <a:ext uri="{FF2B5EF4-FFF2-40B4-BE49-F238E27FC236}">
                    <a16:creationId xmlns:a16="http://schemas.microsoft.com/office/drawing/2014/main" id="{2BC1316A-95FD-7247-A545-AB8CC313F71A}"/>
                  </a:ext>
                </a:extLst>
              </p:cNvPr>
              <p:cNvSpPr txBox="1">
                <a:spLocks noRot="1" noChangeAspect="1" noMove="1" noResize="1" noEditPoints="1" noAdjustHandles="1" noChangeArrowheads="1" noChangeShapeType="1" noTextEdit="1"/>
              </p:cNvSpPr>
              <p:nvPr/>
            </p:nvSpPr>
            <p:spPr>
              <a:xfrm>
                <a:off x="7476260" y="5191776"/>
                <a:ext cx="405560" cy="430887"/>
              </a:xfrm>
              <a:prstGeom prst="rect">
                <a:avLst/>
              </a:prstGeom>
              <a:blipFill>
                <a:blip r:embed="rId7"/>
                <a:stretch>
                  <a:fillRect l="-303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4" name="テキスト ボックス 13">
                <a:extLst>
                  <a:ext uri="{FF2B5EF4-FFF2-40B4-BE49-F238E27FC236}">
                    <a16:creationId xmlns:a16="http://schemas.microsoft.com/office/drawing/2014/main" id="{CF8D1FB6-93FD-1C4E-BCB4-CC19E93376E1}"/>
                  </a:ext>
                </a:extLst>
              </p:cNvPr>
              <p:cNvSpPr txBox="1"/>
              <p:nvPr/>
            </p:nvSpPr>
            <p:spPr>
              <a:xfrm>
                <a:off x="3176545" y="5191776"/>
                <a:ext cx="405560"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800" i="1">
                          <a:latin typeface="Cambria Math" panose="02040503050406030204" pitchFamily="18" charset="0"/>
                          <a:ea typeface="Cambria Math" panose="02040503050406030204" pitchFamily="18" charset="0"/>
                        </a:rPr>
                        <m:t>⋅⋅⋅</m:t>
                      </m:r>
                    </m:oMath>
                  </m:oMathPara>
                </a14:m>
                <a:endParaRPr kumimoji="1" lang="ja-JP" altLang="en-US" sz="2800"/>
              </a:p>
            </p:txBody>
          </p:sp>
        </mc:Choice>
        <mc:Fallback xmlns="">
          <p:sp>
            <p:nvSpPr>
              <p:cNvPr id="14" name="テキスト ボックス 13">
                <a:extLst>
                  <a:ext uri="{FF2B5EF4-FFF2-40B4-BE49-F238E27FC236}">
                    <a16:creationId xmlns:a16="http://schemas.microsoft.com/office/drawing/2014/main" id="{CF8D1FB6-93FD-1C4E-BCB4-CC19E93376E1}"/>
                  </a:ext>
                </a:extLst>
              </p:cNvPr>
              <p:cNvSpPr txBox="1">
                <a:spLocks noRot="1" noChangeAspect="1" noMove="1" noResize="1" noEditPoints="1" noAdjustHandles="1" noChangeArrowheads="1" noChangeShapeType="1" noTextEdit="1"/>
              </p:cNvSpPr>
              <p:nvPr/>
            </p:nvSpPr>
            <p:spPr>
              <a:xfrm>
                <a:off x="3176545" y="5191776"/>
                <a:ext cx="405560" cy="430887"/>
              </a:xfrm>
              <a:prstGeom prst="rect">
                <a:avLst/>
              </a:prstGeom>
              <a:blipFill>
                <a:blip r:embed="rId8"/>
                <a:stretch>
                  <a:fillRect r="-303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5" name="テキスト ボックス 14">
                <a:extLst>
                  <a:ext uri="{FF2B5EF4-FFF2-40B4-BE49-F238E27FC236}">
                    <a16:creationId xmlns:a16="http://schemas.microsoft.com/office/drawing/2014/main" id="{A1692FE2-B8E8-5F4C-942A-5B349A859F7E}"/>
                  </a:ext>
                </a:extLst>
              </p:cNvPr>
              <p:cNvSpPr txBox="1"/>
              <p:nvPr/>
            </p:nvSpPr>
            <p:spPr>
              <a:xfrm>
                <a:off x="4264591" y="6045461"/>
                <a:ext cx="4701351" cy="49449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kumimoji="1" lang="en-US" altLang="ja-JP" sz="2800" b="0" i="1" smtClean="0">
                              <a:solidFill>
                                <a:srgbClr val="FF0000"/>
                              </a:solidFill>
                              <a:latin typeface="Cambria Math" panose="02040503050406030204" pitchFamily="18" charset="0"/>
                            </a:rPr>
                          </m:ctrlPr>
                        </m:sSupPr>
                        <m:e>
                          <m:r>
                            <a:rPr kumimoji="1" lang="en-US" altLang="ja-JP" sz="2800" b="0" i="1" smtClean="0">
                              <a:solidFill>
                                <a:srgbClr val="FF0000"/>
                              </a:solidFill>
                              <a:latin typeface="Cambria Math" panose="02040503050406030204" pitchFamily="18" charset="0"/>
                            </a:rPr>
                            <m:t>h</m:t>
                          </m:r>
                        </m:e>
                        <m:sup>
                          <m:r>
                            <a:rPr kumimoji="1" lang="en-US" altLang="ja-JP" sz="2800" b="0" i="1" smtClean="0">
                              <a:solidFill>
                                <a:srgbClr val="FF0000"/>
                              </a:solidFill>
                              <a:latin typeface="Cambria Math" panose="02040503050406030204" pitchFamily="18" charset="0"/>
                            </a:rPr>
                            <m:t>(</m:t>
                          </m:r>
                          <m:r>
                            <a:rPr kumimoji="1" lang="en-US" altLang="ja-JP" sz="2800" b="0" i="1" smtClean="0">
                              <a:solidFill>
                                <a:srgbClr val="FF0000"/>
                              </a:solidFill>
                              <a:latin typeface="Cambria Math" panose="02040503050406030204" pitchFamily="18" charset="0"/>
                            </a:rPr>
                            <m:t>𝑖</m:t>
                          </m:r>
                          <m:r>
                            <a:rPr kumimoji="1" lang="en-US" altLang="ja-JP" sz="2800" b="0" i="1" smtClean="0">
                              <a:solidFill>
                                <a:srgbClr val="FF0000"/>
                              </a:solidFill>
                              <a:latin typeface="Cambria Math" panose="02040503050406030204" pitchFamily="18" charset="0"/>
                            </a:rPr>
                            <m:t>)</m:t>
                          </m:r>
                        </m:sup>
                      </m:sSup>
                      <m:r>
                        <a:rPr kumimoji="1" lang="en-US" altLang="ja-JP" sz="2800" b="0" i="1" smtClean="0">
                          <a:solidFill>
                            <a:srgbClr val="FF0000"/>
                          </a:solidFill>
                          <a:latin typeface="Cambria Math" panose="02040503050406030204" pitchFamily="18" charset="0"/>
                        </a:rPr>
                        <m:t>=</m:t>
                      </m:r>
                      <m:sSup>
                        <m:sSupPr>
                          <m:ctrlPr>
                            <a:rPr lang="en-US" altLang="ja-JP" sz="2800" i="1">
                              <a:solidFill>
                                <a:srgbClr val="FF0000"/>
                              </a:solidFill>
                              <a:latin typeface="Cambria Math" panose="02040503050406030204" pitchFamily="18" charset="0"/>
                            </a:rPr>
                          </m:ctrlPr>
                        </m:sSupPr>
                        <m:e>
                          <m:r>
                            <a:rPr lang="en-US" altLang="ja-JP" sz="2800" b="0" i="1" smtClean="0">
                              <a:solidFill>
                                <a:srgbClr val="FF0000"/>
                              </a:solidFill>
                              <a:latin typeface="Cambria Math" panose="02040503050406030204" pitchFamily="18" charset="0"/>
                            </a:rPr>
                            <m:t>𝑔</m:t>
                          </m:r>
                        </m:e>
                        <m:sup>
                          <m:r>
                            <a:rPr lang="en-US" altLang="ja-JP" sz="2800" i="1">
                              <a:solidFill>
                                <a:srgbClr val="FF0000"/>
                              </a:solidFill>
                              <a:latin typeface="Cambria Math" panose="02040503050406030204" pitchFamily="18" charset="0"/>
                            </a:rPr>
                            <m:t>(</m:t>
                          </m:r>
                          <m:r>
                            <a:rPr lang="en-US" altLang="ja-JP" sz="2800" i="1">
                              <a:solidFill>
                                <a:srgbClr val="FF0000"/>
                              </a:solidFill>
                              <a:latin typeface="Cambria Math" panose="02040503050406030204" pitchFamily="18" charset="0"/>
                            </a:rPr>
                            <m:t>𝑖</m:t>
                          </m:r>
                          <m:r>
                            <a:rPr lang="en-US" altLang="ja-JP" sz="2800" i="1">
                              <a:solidFill>
                                <a:srgbClr val="FF0000"/>
                              </a:solidFill>
                              <a:latin typeface="Cambria Math" panose="02040503050406030204" pitchFamily="18" charset="0"/>
                            </a:rPr>
                            <m:t>)</m:t>
                          </m:r>
                        </m:sup>
                      </m:sSup>
                      <m:d>
                        <m:dPr>
                          <m:ctrlPr>
                            <a:rPr lang="en-US" altLang="ja-JP" sz="2800" i="1">
                              <a:solidFill>
                                <a:srgbClr val="FF0000"/>
                              </a:solidFill>
                              <a:latin typeface="Cambria Math" panose="02040503050406030204" pitchFamily="18" charset="0"/>
                            </a:rPr>
                          </m:ctrlPr>
                        </m:dPr>
                        <m:e>
                          <m:sSup>
                            <m:sSupPr>
                              <m:ctrlPr>
                                <a:rPr lang="en-US" altLang="ja-JP" sz="2800" i="1">
                                  <a:solidFill>
                                    <a:srgbClr val="FF0000"/>
                                  </a:solidFill>
                                  <a:latin typeface="Cambria Math" panose="02040503050406030204" pitchFamily="18" charset="0"/>
                                </a:rPr>
                              </m:ctrlPr>
                            </m:sSupPr>
                            <m:e>
                              <m:r>
                                <a:rPr lang="en-US" altLang="ja-JP" sz="2800" b="0" i="1" smtClean="0">
                                  <a:solidFill>
                                    <a:srgbClr val="FF0000"/>
                                  </a:solidFill>
                                  <a:latin typeface="Cambria Math" panose="02040503050406030204" pitchFamily="18" charset="0"/>
                                </a:rPr>
                                <m:t>𝑊</m:t>
                              </m:r>
                            </m:e>
                            <m:sup>
                              <m:d>
                                <m:dPr>
                                  <m:ctrlPr>
                                    <a:rPr lang="en-US" altLang="ja-JP" sz="2800" i="1">
                                      <a:solidFill>
                                        <a:srgbClr val="FF0000"/>
                                      </a:solidFill>
                                      <a:latin typeface="Cambria Math" panose="02040503050406030204" pitchFamily="18" charset="0"/>
                                    </a:rPr>
                                  </m:ctrlPr>
                                </m:dPr>
                                <m:e>
                                  <m:r>
                                    <a:rPr lang="en-US" altLang="ja-JP" sz="2800" i="1">
                                      <a:solidFill>
                                        <a:srgbClr val="FF0000"/>
                                      </a:solidFill>
                                      <a:latin typeface="Cambria Math" panose="02040503050406030204" pitchFamily="18" charset="0"/>
                                    </a:rPr>
                                    <m:t>𝑖</m:t>
                                  </m:r>
                                </m:e>
                              </m:d>
                              <m:r>
                                <a:rPr lang="en-US" altLang="ja-JP" sz="2800" b="0" i="1" smtClean="0">
                                  <a:solidFill>
                                    <a:srgbClr val="FF0000"/>
                                  </a:solidFill>
                                  <a:latin typeface="Cambria Math" panose="02040503050406030204" pitchFamily="18" charset="0"/>
                                </a:rPr>
                                <m:t>𝑇</m:t>
                              </m:r>
                            </m:sup>
                          </m:sSup>
                          <m:sSup>
                            <m:sSupPr>
                              <m:ctrlPr>
                                <a:rPr lang="en-US" altLang="ja-JP" sz="2800" i="1">
                                  <a:solidFill>
                                    <a:srgbClr val="FF0000"/>
                                  </a:solidFill>
                                  <a:latin typeface="Cambria Math" panose="02040503050406030204" pitchFamily="18" charset="0"/>
                                </a:rPr>
                              </m:ctrlPr>
                            </m:sSupPr>
                            <m:e>
                              <m:r>
                                <a:rPr lang="en-US" altLang="ja-JP" sz="2800" i="1">
                                  <a:solidFill>
                                    <a:srgbClr val="FF0000"/>
                                  </a:solidFill>
                                  <a:latin typeface="Cambria Math" panose="02040503050406030204" pitchFamily="18" charset="0"/>
                                </a:rPr>
                                <m:t>h</m:t>
                              </m:r>
                            </m:e>
                            <m:sup>
                              <m:r>
                                <a:rPr lang="en-US" altLang="ja-JP" sz="2800" i="1">
                                  <a:solidFill>
                                    <a:srgbClr val="FF0000"/>
                                  </a:solidFill>
                                  <a:latin typeface="Cambria Math" panose="02040503050406030204" pitchFamily="18" charset="0"/>
                                </a:rPr>
                                <m:t>(</m:t>
                              </m:r>
                              <m:r>
                                <a:rPr lang="en-US" altLang="ja-JP" sz="2800" i="1">
                                  <a:solidFill>
                                    <a:srgbClr val="FF0000"/>
                                  </a:solidFill>
                                  <a:latin typeface="Cambria Math" panose="02040503050406030204" pitchFamily="18" charset="0"/>
                                </a:rPr>
                                <m:t>𝑖</m:t>
                              </m:r>
                              <m:r>
                                <a:rPr lang="en-US" altLang="ja-JP" sz="2800" i="1">
                                  <a:solidFill>
                                    <a:srgbClr val="FF0000"/>
                                  </a:solidFill>
                                  <a:latin typeface="Cambria Math" panose="02040503050406030204" pitchFamily="18" charset="0"/>
                                </a:rPr>
                                <m:t>−1)</m:t>
                              </m:r>
                            </m:sup>
                          </m:sSup>
                          <m:r>
                            <a:rPr lang="en-US" altLang="ja-JP" sz="2800" b="0" i="1" smtClean="0">
                              <a:solidFill>
                                <a:srgbClr val="FF0000"/>
                              </a:solidFill>
                              <a:latin typeface="Cambria Math" panose="02040503050406030204" pitchFamily="18" charset="0"/>
                            </a:rPr>
                            <m:t>+</m:t>
                          </m:r>
                          <m:sSup>
                            <m:sSupPr>
                              <m:ctrlPr>
                                <a:rPr lang="en-US" altLang="ja-JP" sz="2800" i="1">
                                  <a:solidFill>
                                    <a:srgbClr val="FF0000"/>
                                  </a:solidFill>
                                  <a:latin typeface="Cambria Math" panose="02040503050406030204" pitchFamily="18" charset="0"/>
                                </a:rPr>
                              </m:ctrlPr>
                            </m:sSupPr>
                            <m:e>
                              <m:r>
                                <a:rPr lang="en-US" altLang="ja-JP" sz="2800" i="1">
                                  <a:solidFill>
                                    <a:srgbClr val="FF0000"/>
                                  </a:solidFill>
                                  <a:latin typeface="Cambria Math" panose="02040503050406030204" pitchFamily="18" charset="0"/>
                                </a:rPr>
                                <m:t>𝑏</m:t>
                              </m:r>
                            </m:e>
                            <m:sup>
                              <m:r>
                                <a:rPr lang="en-US" altLang="ja-JP" sz="2800" i="1">
                                  <a:solidFill>
                                    <a:srgbClr val="FF0000"/>
                                  </a:solidFill>
                                  <a:latin typeface="Cambria Math" panose="02040503050406030204" pitchFamily="18" charset="0"/>
                                </a:rPr>
                                <m:t>(</m:t>
                              </m:r>
                              <m:r>
                                <a:rPr lang="en-US" altLang="ja-JP" sz="2800" i="1">
                                  <a:solidFill>
                                    <a:srgbClr val="FF0000"/>
                                  </a:solidFill>
                                  <a:latin typeface="Cambria Math" panose="02040503050406030204" pitchFamily="18" charset="0"/>
                                </a:rPr>
                                <m:t>𝑖</m:t>
                              </m:r>
                              <m:r>
                                <a:rPr lang="en-US" altLang="ja-JP" sz="2800" i="1">
                                  <a:solidFill>
                                    <a:srgbClr val="FF0000"/>
                                  </a:solidFill>
                                  <a:latin typeface="Cambria Math" panose="02040503050406030204" pitchFamily="18" charset="0"/>
                                </a:rPr>
                                <m:t>)</m:t>
                              </m:r>
                            </m:sup>
                          </m:sSup>
                        </m:e>
                      </m:d>
                    </m:oMath>
                  </m:oMathPara>
                </a14:m>
                <a:endParaRPr kumimoji="1" lang="ja-JP" altLang="en-US" sz="2800"/>
              </a:p>
            </p:txBody>
          </p:sp>
        </mc:Choice>
        <mc:Fallback xmlns="">
          <p:sp>
            <p:nvSpPr>
              <p:cNvPr id="15" name="テキスト ボックス 14">
                <a:extLst>
                  <a:ext uri="{FF2B5EF4-FFF2-40B4-BE49-F238E27FC236}">
                    <a16:creationId xmlns:a16="http://schemas.microsoft.com/office/drawing/2014/main" id="{A1692FE2-B8E8-5F4C-942A-5B349A859F7E}"/>
                  </a:ext>
                </a:extLst>
              </p:cNvPr>
              <p:cNvSpPr txBox="1">
                <a:spLocks noRot="1" noChangeAspect="1" noMove="1" noResize="1" noEditPoints="1" noAdjustHandles="1" noChangeArrowheads="1" noChangeShapeType="1" noTextEdit="1"/>
              </p:cNvSpPr>
              <p:nvPr/>
            </p:nvSpPr>
            <p:spPr>
              <a:xfrm>
                <a:off x="4264591" y="6045461"/>
                <a:ext cx="4701351" cy="494494"/>
              </a:xfrm>
              <a:prstGeom prst="rect">
                <a:avLst/>
              </a:prstGeom>
              <a:blipFill>
                <a:blip r:embed="rId9"/>
                <a:stretch>
                  <a:fillRect l="-1351" b="-15000"/>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8547774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E2B25A6-ABDF-4F45-BB0F-A6065AECE006}"/>
              </a:ext>
            </a:extLst>
          </p:cNvPr>
          <p:cNvSpPr>
            <a:spLocks noGrp="1"/>
          </p:cNvSpPr>
          <p:nvPr>
            <p:ph type="title"/>
          </p:nvPr>
        </p:nvSpPr>
        <p:spPr>
          <a:xfrm>
            <a:off x="382328" y="213396"/>
            <a:ext cx="10515600" cy="1325563"/>
          </a:xfrm>
        </p:spPr>
        <p:txBody>
          <a:bodyPr/>
          <a:lstStyle/>
          <a:p>
            <a:r>
              <a:rPr lang="en" altLang="ja-JP" dirty="0"/>
              <a:t>Deep Feedforward Networks</a:t>
            </a:r>
            <a:endParaRPr kumimoji="1" lang="ja-JP" altLang="en-US"/>
          </a:p>
        </p:txBody>
      </p:sp>
      <mc:AlternateContent xmlns:mc="http://schemas.openxmlformats.org/markup-compatibility/2006" xmlns:a14="http://schemas.microsoft.com/office/drawing/2010/main">
        <mc:Choice Requires="a14">
          <p:sp>
            <p:nvSpPr>
              <p:cNvPr id="5" name="コンテンツ プレースホルダー 4">
                <a:extLst>
                  <a:ext uri="{FF2B5EF4-FFF2-40B4-BE49-F238E27FC236}">
                    <a16:creationId xmlns:a16="http://schemas.microsoft.com/office/drawing/2014/main" id="{096A95BF-D4B3-E94D-90C2-7EB6B4FC0C42}"/>
                  </a:ext>
                </a:extLst>
              </p:cNvPr>
              <p:cNvSpPr>
                <a:spLocks noGrp="1"/>
              </p:cNvSpPr>
              <p:nvPr>
                <p:ph idx="1"/>
              </p:nvPr>
            </p:nvSpPr>
            <p:spPr>
              <a:xfrm>
                <a:off x="838199" y="1564103"/>
                <a:ext cx="10627895" cy="4872790"/>
              </a:xfrm>
            </p:spPr>
            <p:txBody>
              <a:bodyPr>
                <a:normAutofit/>
              </a:bodyPr>
              <a:lstStyle/>
              <a:p>
                <a:r>
                  <a:rPr lang="en-US" altLang="ja-JP" dirty="0"/>
                  <a:t>input layer		: </a:t>
                </a:r>
                <a14:m>
                  <m:oMath xmlns:m="http://schemas.openxmlformats.org/officeDocument/2006/math">
                    <m:r>
                      <a:rPr lang="en-US" altLang="ja-JP" i="1" dirty="0" smtClean="0">
                        <a:latin typeface="Cambria Math" panose="02040503050406030204" pitchFamily="18" charset="0"/>
                      </a:rPr>
                      <m:t>𝑥</m:t>
                    </m:r>
                    <m:r>
                      <a:rPr lang="en-US" altLang="ja-JP" i="1" dirty="0" smtClean="0">
                        <a:latin typeface="Cambria Math" panose="02040503050406030204" pitchFamily="18" charset="0"/>
                      </a:rPr>
                      <m:t> (=</m:t>
                    </m:r>
                    <m:sSup>
                      <m:sSupPr>
                        <m:ctrlPr>
                          <a:rPr lang="en-US" altLang="ja-JP" i="1">
                            <a:latin typeface="Cambria Math" panose="02040503050406030204" pitchFamily="18" charset="0"/>
                          </a:rPr>
                        </m:ctrlPr>
                      </m:sSupPr>
                      <m:e>
                        <m:r>
                          <a:rPr lang="en-US" altLang="ja-JP" i="1">
                            <a:latin typeface="Cambria Math" panose="02040503050406030204" pitchFamily="18" charset="0"/>
                          </a:rPr>
                          <m:t>h</m:t>
                        </m:r>
                      </m:e>
                      <m:sup>
                        <m:r>
                          <a:rPr lang="en-US" altLang="ja-JP" b="0" i="1" smtClean="0">
                            <a:latin typeface="Cambria Math" panose="02040503050406030204" pitchFamily="18" charset="0"/>
                          </a:rPr>
                          <m:t>0</m:t>
                        </m:r>
                      </m:sup>
                    </m:sSup>
                    <m:r>
                      <a:rPr lang="en-US" altLang="ja-JP" b="0" i="1" dirty="0" smtClean="0">
                        <a:latin typeface="Cambria Math" panose="02040503050406030204" pitchFamily="18" charset="0"/>
                      </a:rPr>
                      <m:t>)</m:t>
                    </m:r>
                  </m:oMath>
                </a14:m>
                <a:r>
                  <a:rPr lang="en-US" altLang="ja-JP" dirty="0"/>
                  <a:t>			</a:t>
                </a:r>
                <a:endParaRPr lang="en-US" altLang="ja-JP" b="0" i="1" dirty="0">
                  <a:latin typeface="Cambria Math" panose="02040503050406030204" pitchFamily="18" charset="0"/>
                </a:endParaRPr>
              </a:p>
              <a:p>
                <a14:m>
                  <m:oMath xmlns:m="http://schemas.openxmlformats.org/officeDocument/2006/math">
                    <m:r>
                      <m:rPr>
                        <m:nor/>
                      </m:rPr>
                      <a:rPr lang="en-US" altLang="ja-JP" dirty="0"/>
                      <m:t>output</m:t>
                    </m:r>
                    <m:r>
                      <m:rPr>
                        <m:nor/>
                      </m:rPr>
                      <a:rPr lang="en-US" altLang="ja-JP" dirty="0"/>
                      <m:t> </m:t>
                    </m:r>
                    <m:r>
                      <m:rPr>
                        <m:nor/>
                      </m:rPr>
                      <a:rPr lang="en-US" altLang="ja-JP" dirty="0"/>
                      <m:t>layer</m:t>
                    </m:r>
                  </m:oMath>
                </a14:m>
                <a:r>
                  <a:rPr lang="en-US" altLang="ja-JP" dirty="0"/>
                  <a:t>		: </a:t>
                </a:r>
                <a14:m>
                  <m:oMath xmlns:m="http://schemas.openxmlformats.org/officeDocument/2006/math">
                    <m:r>
                      <a:rPr lang="en-US" altLang="ja-JP" i="1" dirty="0">
                        <a:latin typeface="Cambria Math" panose="02040503050406030204" pitchFamily="18" charset="0"/>
                      </a:rPr>
                      <m:t>𝑓</m:t>
                    </m:r>
                    <m:d>
                      <m:dPr>
                        <m:ctrlPr>
                          <a:rPr lang="en-US" altLang="ja-JP" i="1" dirty="0">
                            <a:latin typeface="Cambria Math" panose="02040503050406030204" pitchFamily="18" charset="0"/>
                          </a:rPr>
                        </m:ctrlPr>
                      </m:dPr>
                      <m:e>
                        <m:r>
                          <a:rPr lang="en-US" altLang="ja-JP" i="1" dirty="0">
                            <a:latin typeface="Cambria Math" panose="02040503050406030204" pitchFamily="18" charset="0"/>
                          </a:rPr>
                          <m:t>𝑥</m:t>
                        </m:r>
                      </m:e>
                    </m:d>
                    <m:r>
                      <a:rPr lang="en-US" altLang="ja-JP" i="1">
                        <a:latin typeface="Cambria Math" panose="02040503050406030204" pitchFamily="18" charset="0"/>
                      </a:rPr>
                      <m:t>=</m:t>
                    </m:r>
                    <m:sSup>
                      <m:sSupPr>
                        <m:ctrlPr>
                          <a:rPr lang="en-US" altLang="ja-JP" i="1">
                            <a:latin typeface="Cambria Math" panose="02040503050406030204" pitchFamily="18" charset="0"/>
                          </a:rPr>
                        </m:ctrlPr>
                      </m:sSupPr>
                      <m:e>
                        <m:r>
                          <a:rPr lang="en-US" altLang="ja-JP" i="1">
                            <a:latin typeface="Cambria Math" panose="02040503050406030204" pitchFamily="18" charset="0"/>
                          </a:rPr>
                          <m:t>𝑓</m:t>
                        </m:r>
                      </m:e>
                      <m:sup>
                        <m:d>
                          <m:dPr>
                            <m:ctrlPr>
                              <a:rPr lang="en-US" altLang="ja-JP" i="1">
                                <a:latin typeface="Cambria Math" panose="02040503050406030204" pitchFamily="18" charset="0"/>
                              </a:rPr>
                            </m:ctrlPr>
                          </m:dPr>
                          <m:e>
                            <m:r>
                              <a:rPr lang="en-US" altLang="ja-JP" i="1">
                                <a:latin typeface="Cambria Math" panose="02040503050406030204" pitchFamily="18" charset="0"/>
                              </a:rPr>
                              <m:t>𝐿</m:t>
                            </m:r>
                          </m:e>
                        </m:d>
                      </m:sup>
                    </m:sSup>
                    <m:r>
                      <a:rPr lang="en-US" altLang="ja-JP" i="1">
                        <a:latin typeface="Cambria Math" panose="02040503050406030204" pitchFamily="18" charset="0"/>
                      </a:rPr>
                      <m:t>(</m:t>
                    </m:r>
                    <m:sSup>
                      <m:sSupPr>
                        <m:ctrlPr>
                          <a:rPr lang="en-US" altLang="ja-JP" i="1">
                            <a:latin typeface="Cambria Math" panose="02040503050406030204" pitchFamily="18" charset="0"/>
                          </a:rPr>
                        </m:ctrlPr>
                      </m:sSupPr>
                      <m:e>
                        <m:r>
                          <a:rPr lang="en-US" altLang="ja-JP" i="1">
                            <a:latin typeface="Cambria Math" panose="02040503050406030204" pitchFamily="18" charset="0"/>
                          </a:rPr>
                          <m:t>h</m:t>
                        </m:r>
                      </m:e>
                      <m:sup>
                        <m:d>
                          <m:dPr>
                            <m:ctrlPr>
                              <a:rPr lang="en-US" altLang="ja-JP" i="1">
                                <a:latin typeface="Cambria Math" panose="02040503050406030204" pitchFamily="18" charset="0"/>
                              </a:rPr>
                            </m:ctrlPr>
                          </m:dPr>
                          <m:e>
                            <m:r>
                              <a:rPr lang="en-US" altLang="ja-JP" i="1">
                                <a:latin typeface="Cambria Math" panose="02040503050406030204" pitchFamily="18" charset="0"/>
                              </a:rPr>
                              <m:t>𝐿</m:t>
                            </m:r>
                            <m:r>
                              <a:rPr lang="en-US" altLang="ja-JP" i="1">
                                <a:latin typeface="Cambria Math" panose="02040503050406030204" pitchFamily="18" charset="0"/>
                              </a:rPr>
                              <m:t>−1</m:t>
                            </m:r>
                          </m:e>
                        </m:d>
                      </m:sup>
                    </m:sSup>
                    <m:r>
                      <a:rPr lang="en-US" altLang="ja-JP" i="1">
                        <a:latin typeface="Cambria Math" panose="02040503050406030204" pitchFamily="18" charset="0"/>
                      </a:rPr>
                      <m:t>)</m:t>
                    </m:r>
                  </m:oMath>
                </a14:m>
                <a:endParaRPr lang="en-US" altLang="ja-JP" dirty="0"/>
              </a:p>
              <a:p>
                <a:r>
                  <a:rPr lang="en-US" altLang="ja-JP" dirty="0"/>
                  <a:t>hidden layer		: </a:t>
                </a:r>
                <a14:m>
                  <m:oMath xmlns:m="http://schemas.openxmlformats.org/officeDocument/2006/math">
                    <m:sSup>
                      <m:sSupPr>
                        <m:ctrlPr>
                          <a:rPr lang="en-US" altLang="ja-JP" i="1" smtClean="0">
                            <a:latin typeface="Cambria Math" panose="02040503050406030204" pitchFamily="18" charset="0"/>
                          </a:rPr>
                        </m:ctrlPr>
                      </m:sSupPr>
                      <m:e>
                        <m:r>
                          <a:rPr lang="en-US" altLang="ja-JP" b="0" i="1" smtClean="0">
                            <a:latin typeface="Cambria Math" panose="02040503050406030204" pitchFamily="18" charset="0"/>
                          </a:rPr>
                          <m:t>h</m:t>
                        </m:r>
                      </m:e>
                      <m:sup>
                        <m:r>
                          <a:rPr lang="en-US" altLang="ja-JP" b="0" i="1" smtClean="0">
                            <a:latin typeface="Cambria Math" panose="02040503050406030204" pitchFamily="18" charset="0"/>
                          </a:rPr>
                          <m:t>𝑖</m:t>
                        </m:r>
                      </m:sup>
                    </m:sSup>
                    <m:r>
                      <a:rPr lang="en-US" altLang="ja-JP" b="0" i="1" smtClean="0">
                        <a:latin typeface="Cambria Math" panose="02040503050406030204" pitchFamily="18" charset="0"/>
                      </a:rPr>
                      <m:t>=</m:t>
                    </m:r>
                    <m:sSup>
                      <m:sSupPr>
                        <m:ctrlPr>
                          <a:rPr lang="en-US" altLang="ja-JP" i="1">
                            <a:latin typeface="Cambria Math" panose="02040503050406030204" pitchFamily="18" charset="0"/>
                          </a:rPr>
                        </m:ctrlPr>
                      </m:sSupPr>
                      <m:e>
                        <m:r>
                          <a:rPr lang="en-US" altLang="ja-JP" i="1">
                            <a:latin typeface="Cambria Math" panose="02040503050406030204" pitchFamily="18" charset="0"/>
                          </a:rPr>
                          <m:t>𝑓</m:t>
                        </m:r>
                      </m:e>
                      <m:sup>
                        <m:d>
                          <m:dPr>
                            <m:ctrlPr>
                              <a:rPr lang="en-US" altLang="ja-JP" i="1">
                                <a:latin typeface="Cambria Math" panose="02040503050406030204" pitchFamily="18" charset="0"/>
                              </a:rPr>
                            </m:ctrlPr>
                          </m:dPr>
                          <m:e>
                            <m:r>
                              <a:rPr lang="en-US" altLang="ja-JP" i="1">
                                <a:latin typeface="Cambria Math" panose="02040503050406030204" pitchFamily="18" charset="0"/>
                              </a:rPr>
                              <m:t>𝑖</m:t>
                            </m:r>
                          </m:e>
                        </m:d>
                      </m:sup>
                    </m:sSup>
                    <m:d>
                      <m:dPr>
                        <m:ctrlPr>
                          <a:rPr lang="en-US" altLang="ja-JP" i="1">
                            <a:latin typeface="Cambria Math" panose="02040503050406030204" pitchFamily="18" charset="0"/>
                          </a:rPr>
                        </m:ctrlPr>
                      </m:dPr>
                      <m:e>
                        <m:sSup>
                          <m:sSupPr>
                            <m:ctrlPr>
                              <a:rPr lang="en-US" altLang="ja-JP" i="1">
                                <a:latin typeface="Cambria Math" panose="02040503050406030204" pitchFamily="18" charset="0"/>
                              </a:rPr>
                            </m:ctrlPr>
                          </m:sSupPr>
                          <m:e>
                            <m:r>
                              <a:rPr lang="en-US" altLang="ja-JP" i="1">
                                <a:latin typeface="Cambria Math" panose="02040503050406030204" pitchFamily="18" charset="0"/>
                              </a:rPr>
                              <m:t>h</m:t>
                            </m:r>
                          </m:e>
                          <m:sup>
                            <m:d>
                              <m:dPr>
                                <m:ctrlPr>
                                  <a:rPr lang="en-US" altLang="ja-JP" i="1">
                                    <a:latin typeface="Cambria Math" panose="02040503050406030204" pitchFamily="18" charset="0"/>
                                  </a:rPr>
                                </m:ctrlPr>
                              </m:dPr>
                              <m:e>
                                <m:r>
                                  <a:rPr lang="en-US" altLang="ja-JP" i="1">
                                    <a:latin typeface="Cambria Math" panose="02040503050406030204" pitchFamily="18" charset="0"/>
                                  </a:rPr>
                                  <m:t>𝑖</m:t>
                                </m:r>
                                <m:r>
                                  <a:rPr lang="en-US" altLang="ja-JP" i="1">
                                    <a:latin typeface="Cambria Math" panose="02040503050406030204" pitchFamily="18" charset="0"/>
                                  </a:rPr>
                                  <m:t>−1</m:t>
                                </m:r>
                              </m:e>
                            </m:d>
                          </m:sup>
                        </m:sSup>
                      </m:e>
                    </m:d>
                  </m:oMath>
                </a14:m>
                <a:endParaRPr lang="en-US" altLang="ja-JP" i="1" dirty="0">
                  <a:latin typeface="Cambria Math" panose="02040503050406030204" pitchFamily="18" charset="0"/>
                </a:endParaRPr>
              </a:p>
              <a:p>
                <a:pPr marL="0" indent="0">
                  <a:buNone/>
                </a:pPr>
                <a:r>
                  <a:rPr lang="en-US" altLang="ja-JP" dirty="0">
                    <a:solidFill>
                      <a:schemeClr val="tx1"/>
                    </a:solidFill>
                  </a:rPr>
                  <a:t>				      </a:t>
                </a:r>
                <a14:m>
                  <m:oMath xmlns:m="http://schemas.openxmlformats.org/officeDocument/2006/math">
                    <m:r>
                      <a:rPr lang="en-US" altLang="ja-JP" b="0" i="0" smtClean="0">
                        <a:solidFill>
                          <a:schemeClr val="tx1"/>
                        </a:solidFill>
                        <a:latin typeface="Cambria Math" panose="02040503050406030204" pitchFamily="18" charset="0"/>
                      </a:rPr>
                      <m:t>=</m:t>
                    </m:r>
                    <m:sSup>
                      <m:sSupPr>
                        <m:ctrlPr>
                          <a:rPr lang="en-US" altLang="ja-JP" i="1" smtClean="0">
                            <a:solidFill>
                              <a:schemeClr val="tx1"/>
                            </a:solidFill>
                            <a:latin typeface="Cambria Math" panose="02040503050406030204" pitchFamily="18" charset="0"/>
                          </a:rPr>
                        </m:ctrlPr>
                      </m:sSupPr>
                      <m:e>
                        <m:r>
                          <a:rPr lang="en-US" altLang="ja-JP" i="1">
                            <a:solidFill>
                              <a:schemeClr val="tx1"/>
                            </a:solidFill>
                            <a:latin typeface="Cambria Math" panose="02040503050406030204" pitchFamily="18" charset="0"/>
                          </a:rPr>
                          <m:t>𝑔</m:t>
                        </m:r>
                      </m:e>
                      <m:sup>
                        <m:r>
                          <a:rPr lang="en-US" altLang="ja-JP" i="1">
                            <a:solidFill>
                              <a:schemeClr val="tx1"/>
                            </a:solidFill>
                            <a:latin typeface="Cambria Math" panose="02040503050406030204" pitchFamily="18" charset="0"/>
                          </a:rPr>
                          <m:t>(</m:t>
                        </m:r>
                        <m:r>
                          <a:rPr lang="en-US" altLang="ja-JP" i="1">
                            <a:solidFill>
                              <a:schemeClr val="tx1"/>
                            </a:solidFill>
                            <a:latin typeface="Cambria Math" panose="02040503050406030204" pitchFamily="18" charset="0"/>
                          </a:rPr>
                          <m:t>𝑖</m:t>
                        </m:r>
                        <m:r>
                          <a:rPr lang="en-US" altLang="ja-JP" i="1">
                            <a:solidFill>
                              <a:schemeClr val="tx1"/>
                            </a:solidFill>
                            <a:latin typeface="Cambria Math" panose="02040503050406030204" pitchFamily="18" charset="0"/>
                          </a:rPr>
                          <m:t>)</m:t>
                        </m:r>
                      </m:sup>
                    </m:sSup>
                    <m:d>
                      <m:dPr>
                        <m:ctrlPr>
                          <a:rPr lang="en-US" altLang="ja-JP" i="1">
                            <a:solidFill>
                              <a:schemeClr val="tx1"/>
                            </a:solidFill>
                            <a:latin typeface="Cambria Math" panose="02040503050406030204" pitchFamily="18" charset="0"/>
                          </a:rPr>
                        </m:ctrlPr>
                      </m:dPr>
                      <m:e>
                        <m:sSup>
                          <m:sSupPr>
                            <m:ctrlPr>
                              <a:rPr lang="en-US" altLang="ja-JP" i="1">
                                <a:solidFill>
                                  <a:schemeClr val="tx1"/>
                                </a:solidFill>
                                <a:latin typeface="Cambria Math" panose="02040503050406030204" pitchFamily="18" charset="0"/>
                              </a:rPr>
                            </m:ctrlPr>
                          </m:sSupPr>
                          <m:e>
                            <m:r>
                              <a:rPr lang="en-US" altLang="ja-JP" i="1">
                                <a:solidFill>
                                  <a:schemeClr val="tx1"/>
                                </a:solidFill>
                                <a:latin typeface="Cambria Math" panose="02040503050406030204" pitchFamily="18" charset="0"/>
                              </a:rPr>
                              <m:t>𝑊</m:t>
                            </m:r>
                          </m:e>
                          <m:sup>
                            <m:d>
                              <m:dPr>
                                <m:ctrlPr>
                                  <a:rPr lang="en-US" altLang="ja-JP" i="1">
                                    <a:solidFill>
                                      <a:schemeClr val="tx1"/>
                                    </a:solidFill>
                                    <a:latin typeface="Cambria Math" panose="02040503050406030204" pitchFamily="18" charset="0"/>
                                  </a:rPr>
                                </m:ctrlPr>
                              </m:dPr>
                              <m:e>
                                <m:r>
                                  <a:rPr lang="en-US" altLang="ja-JP" i="1">
                                    <a:solidFill>
                                      <a:schemeClr val="tx1"/>
                                    </a:solidFill>
                                    <a:latin typeface="Cambria Math" panose="02040503050406030204" pitchFamily="18" charset="0"/>
                                  </a:rPr>
                                  <m:t>𝑖</m:t>
                                </m:r>
                              </m:e>
                            </m:d>
                            <m:r>
                              <a:rPr lang="en-US" altLang="ja-JP" i="1">
                                <a:solidFill>
                                  <a:schemeClr val="tx1"/>
                                </a:solidFill>
                                <a:latin typeface="Cambria Math" panose="02040503050406030204" pitchFamily="18" charset="0"/>
                              </a:rPr>
                              <m:t>𝑇</m:t>
                            </m:r>
                          </m:sup>
                        </m:sSup>
                        <m:sSup>
                          <m:sSupPr>
                            <m:ctrlPr>
                              <a:rPr lang="en-US" altLang="ja-JP" i="1">
                                <a:solidFill>
                                  <a:schemeClr val="tx1"/>
                                </a:solidFill>
                                <a:latin typeface="Cambria Math" panose="02040503050406030204" pitchFamily="18" charset="0"/>
                              </a:rPr>
                            </m:ctrlPr>
                          </m:sSupPr>
                          <m:e>
                            <m:r>
                              <a:rPr lang="en-US" altLang="ja-JP" i="1">
                                <a:solidFill>
                                  <a:schemeClr val="tx1"/>
                                </a:solidFill>
                                <a:latin typeface="Cambria Math" panose="02040503050406030204" pitchFamily="18" charset="0"/>
                              </a:rPr>
                              <m:t>h</m:t>
                            </m:r>
                          </m:e>
                          <m:sup>
                            <m:r>
                              <a:rPr lang="en-US" altLang="ja-JP" i="1">
                                <a:solidFill>
                                  <a:schemeClr val="tx1"/>
                                </a:solidFill>
                                <a:latin typeface="Cambria Math" panose="02040503050406030204" pitchFamily="18" charset="0"/>
                              </a:rPr>
                              <m:t>(</m:t>
                            </m:r>
                            <m:r>
                              <a:rPr lang="en-US" altLang="ja-JP" i="1">
                                <a:solidFill>
                                  <a:schemeClr val="tx1"/>
                                </a:solidFill>
                                <a:latin typeface="Cambria Math" panose="02040503050406030204" pitchFamily="18" charset="0"/>
                              </a:rPr>
                              <m:t>𝑖</m:t>
                            </m:r>
                            <m:r>
                              <a:rPr lang="en-US" altLang="ja-JP" i="1">
                                <a:solidFill>
                                  <a:schemeClr val="tx1"/>
                                </a:solidFill>
                                <a:latin typeface="Cambria Math" panose="02040503050406030204" pitchFamily="18" charset="0"/>
                              </a:rPr>
                              <m:t>−1)</m:t>
                            </m:r>
                          </m:sup>
                        </m:sSup>
                        <m:r>
                          <a:rPr lang="en-US" altLang="ja-JP" i="1">
                            <a:solidFill>
                              <a:schemeClr val="tx1"/>
                            </a:solidFill>
                            <a:latin typeface="Cambria Math" panose="02040503050406030204" pitchFamily="18" charset="0"/>
                          </a:rPr>
                          <m:t>+</m:t>
                        </m:r>
                        <m:sSup>
                          <m:sSupPr>
                            <m:ctrlPr>
                              <a:rPr lang="en-US" altLang="ja-JP" i="1">
                                <a:solidFill>
                                  <a:schemeClr val="tx1"/>
                                </a:solidFill>
                                <a:latin typeface="Cambria Math" panose="02040503050406030204" pitchFamily="18" charset="0"/>
                              </a:rPr>
                            </m:ctrlPr>
                          </m:sSupPr>
                          <m:e>
                            <m:r>
                              <a:rPr lang="en-US" altLang="ja-JP" i="1">
                                <a:solidFill>
                                  <a:schemeClr val="tx1"/>
                                </a:solidFill>
                                <a:latin typeface="Cambria Math" panose="02040503050406030204" pitchFamily="18" charset="0"/>
                              </a:rPr>
                              <m:t>𝑏</m:t>
                            </m:r>
                          </m:e>
                          <m:sup>
                            <m:r>
                              <a:rPr lang="en-US" altLang="ja-JP" i="1">
                                <a:solidFill>
                                  <a:schemeClr val="tx1"/>
                                </a:solidFill>
                                <a:latin typeface="Cambria Math" panose="02040503050406030204" pitchFamily="18" charset="0"/>
                              </a:rPr>
                              <m:t>(</m:t>
                            </m:r>
                            <m:r>
                              <a:rPr lang="en-US" altLang="ja-JP" i="1">
                                <a:solidFill>
                                  <a:schemeClr val="tx1"/>
                                </a:solidFill>
                                <a:latin typeface="Cambria Math" panose="02040503050406030204" pitchFamily="18" charset="0"/>
                              </a:rPr>
                              <m:t>𝑖</m:t>
                            </m:r>
                            <m:r>
                              <a:rPr lang="en-US" altLang="ja-JP" i="1">
                                <a:solidFill>
                                  <a:schemeClr val="tx1"/>
                                </a:solidFill>
                                <a:latin typeface="Cambria Math" panose="02040503050406030204" pitchFamily="18" charset="0"/>
                              </a:rPr>
                              <m:t>)</m:t>
                            </m:r>
                          </m:sup>
                        </m:sSup>
                      </m:e>
                    </m:d>
                    <m:r>
                      <a:rPr lang="en-US" altLang="ja-JP" b="0" i="1" smtClean="0">
                        <a:latin typeface="Cambria Math" panose="02040503050406030204" pitchFamily="18" charset="0"/>
                      </a:rPr>
                      <m:t>,  </m:t>
                    </m:r>
                    <m:r>
                      <a:rPr lang="en-US" altLang="ja-JP" b="0" i="1" smtClean="0">
                        <a:latin typeface="Cambria Math" panose="02040503050406030204" pitchFamily="18" charset="0"/>
                      </a:rPr>
                      <m:t>𝑖</m:t>
                    </m:r>
                    <m:r>
                      <a:rPr lang="en-US" altLang="ja-JP" b="0" i="1" smtClean="0">
                        <a:latin typeface="Cambria Math" panose="02040503050406030204" pitchFamily="18" charset="0"/>
                      </a:rPr>
                      <m:t>=1,⋅⋅⋅,</m:t>
                    </m:r>
                    <m:r>
                      <a:rPr lang="en-US" altLang="ja-JP" b="0" i="1" smtClean="0">
                        <a:latin typeface="Cambria Math" panose="02040503050406030204" pitchFamily="18" charset="0"/>
                        <a:ea typeface="Cambria Math" panose="02040503050406030204" pitchFamily="18" charset="0"/>
                      </a:rPr>
                      <m:t>𝐿</m:t>
                    </m:r>
                  </m:oMath>
                </a14:m>
                <a:r>
                  <a:rPr lang="en-US" altLang="ja-JP" dirty="0"/>
                  <a:t>-1</a:t>
                </a:r>
              </a:p>
              <a:p>
                <a:pPr marL="0" indent="0">
                  <a:buNone/>
                </a:pPr>
                <a:endParaRPr lang="en-US" altLang="ja-JP" dirty="0"/>
              </a:p>
              <a:p>
                <a:r>
                  <a:rPr lang="en-US" altLang="ja-JP" dirty="0"/>
                  <a:t>depth			: </a:t>
                </a:r>
                <a14:m>
                  <m:oMath xmlns:m="http://schemas.openxmlformats.org/officeDocument/2006/math">
                    <m:r>
                      <a:rPr lang="en-US" altLang="ja-JP" i="1">
                        <a:latin typeface="Cambria Math" panose="02040503050406030204" pitchFamily="18" charset="0"/>
                        <a:ea typeface="Cambria Math" panose="02040503050406030204" pitchFamily="18" charset="0"/>
                      </a:rPr>
                      <m:t>𝐿</m:t>
                    </m:r>
                  </m:oMath>
                </a14:m>
                <a:r>
                  <a:rPr lang="en-US" altLang="ja-JP" dirty="0"/>
                  <a:t>				(assumption)</a:t>
                </a:r>
              </a:p>
              <a:p>
                <a:r>
                  <a:rPr lang="en-US" altLang="ja-JP" dirty="0"/>
                  <a:t>activation function	: </a:t>
                </a:r>
                <a14:m>
                  <m:oMath xmlns:m="http://schemas.openxmlformats.org/officeDocument/2006/math">
                    <m:sSup>
                      <m:sSupPr>
                        <m:ctrlPr>
                          <a:rPr lang="en-US" altLang="ja-JP" i="1">
                            <a:latin typeface="Cambria Math" panose="02040503050406030204" pitchFamily="18" charset="0"/>
                          </a:rPr>
                        </m:ctrlPr>
                      </m:sSupPr>
                      <m:e>
                        <m:r>
                          <a:rPr lang="en-US" altLang="ja-JP" i="1">
                            <a:latin typeface="Cambria Math" panose="02040503050406030204" pitchFamily="18" charset="0"/>
                          </a:rPr>
                          <m:t>𝑔</m:t>
                        </m:r>
                      </m:e>
                      <m:sup>
                        <m:r>
                          <a:rPr lang="en-US" altLang="ja-JP" i="1">
                            <a:latin typeface="Cambria Math" panose="02040503050406030204" pitchFamily="18" charset="0"/>
                          </a:rPr>
                          <m:t>(</m:t>
                        </m:r>
                        <m:r>
                          <a:rPr lang="en-US" altLang="ja-JP" i="1">
                            <a:latin typeface="Cambria Math" panose="02040503050406030204" pitchFamily="18" charset="0"/>
                          </a:rPr>
                          <m:t>𝑖</m:t>
                        </m:r>
                        <m:r>
                          <a:rPr lang="en-US" altLang="ja-JP" i="1">
                            <a:latin typeface="Cambria Math" panose="02040503050406030204" pitchFamily="18" charset="0"/>
                          </a:rPr>
                          <m:t>)</m:t>
                        </m:r>
                      </m:sup>
                    </m:sSup>
                    <m:r>
                      <a:rPr lang="en-US" altLang="ja-JP" i="1">
                        <a:latin typeface="Cambria Math" panose="02040503050406030204" pitchFamily="18" charset="0"/>
                      </a:rPr>
                      <m:t>,  </m:t>
                    </m:r>
                    <m:r>
                      <a:rPr lang="en-US" altLang="ja-JP" i="1">
                        <a:latin typeface="Cambria Math" panose="02040503050406030204" pitchFamily="18" charset="0"/>
                      </a:rPr>
                      <m:t>𝑖</m:t>
                    </m:r>
                    <m:r>
                      <a:rPr lang="en-US" altLang="ja-JP" i="1">
                        <a:latin typeface="Cambria Math" panose="02040503050406030204" pitchFamily="18" charset="0"/>
                      </a:rPr>
                      <m:t>=1,⋅⋅⋅,</m:t>
                    </m:r>
                    <m:r>
                      <a:rPr lang="en-US" altLang="ja-JP" i="1">
                        <a:latin typeface="Cambria Math" panose="02040503050406030204" pitchFamily="18" charset="0"/>
                        <a:ea typeface="Cambria Math" panose="02040503050406030204" pitchFamily="18" charset="0"/>
                      </a:rPr>
                      <m:t>𝐿</m:t>
                    </m:r>
                    <m:r>
                      <m:rPr>
                        <m:nor/>
                      </m:rPr>
                      <a:rPr lang="en-US" altLang="ja-JP" dirty="0"/>
                      <m:t>−1</m:t>
                    </m:r>
                  </m:oMath>
                </a14:m>
                <a:r>
                  <a:rPr lang="en-US" altLang="ja-JP" dirty="0"/>
                  <a:t>	(assumption)</a:t>
                </a:r>
              </a:p>
              <a:p>
                <a:r>
                  <a:rPr lang="en-US" altLang="ja-JP" dirty="0"/>
                  <a:t>weight (matrix)		: </a:t>
                </a:r>
                <a14:m>
                  <m:oMath xmlns:m="http://schemas.openxmlformats.org/officeDocument/2006/math">
                    <m:r>
                      <a:rPr lang="en-US" altLang="ja-JP" i="1">
                        <a:latin typeface="Cambria Math" panose="02040503050406030204" pitchFamily="18" charset="0"/>
                      </a:rPr>
                      <m:t>𝑊</m:t>
                    </m:r>
                  </m:oMath>
                </a14:m>
                <a:r>
                  <a:rPr lang="en-US" altLang="ja-JP" dirty="0"/>
                  <a:t>				(parameter)</a:t>
                </a:r>
              </a:p>
              <a:p>
                <a:r>
                  <a:rPr lang="en" altLang="ja-JP" dirty="0"/>
                  <a:t>bias				: </a:t>
                </a:r>
                <a14:m>
                  <m:oMath xmlns:m="http://schemas.openxmlformats.org/officeDocument/2006/math">
                    <m:r>
                      <a:rPr lang="en-US" altLang="ja-JP" i="1">
                        <a:latin typeface="Cambria Math" panose="02040503050406030204" pitchFamily="18" charset="0"/>
                      </a:rPr>
                      <m:t>𝑏</m:t>
                    </m:r>
                  </m:oMath>
                </a14:m>
                <a:r>
                  <a:rPr lang="en-US" altLang="ja-JP" dirty="0"/>
                  <a:t>				(parameter)</a:t>
                </a:r>
              </a:p>
              <a:p>
                <a:endParaRPr lang="ja-JP" altLang="en-US"/>
              </a:p>
            </p:txBody>
          </p:sp>
        </mc:Choice>
        <mc:Fallback xmlns="">
          <p:sp>
            <p:nvSpPr>
              <p:cNvPr id="5" name="コンテンツ プレースホルダー 4">
                <a:extLst>
                  <a:ext uri="{FF2B5EF4-FFF2-40B4-BE49-F238E27FC236}">
                    <a16:creationId xmlns:a16="http://schemas.microsoft.com/office/drawing/2014/main" id="{096A95BF-D4B3-E94D-90C2-7EB6B4FC0C42}"/>
                  </a:ext>
                </a:extLst>
              </p:cNvPr>
              <p:cNvSpPr>
                <a:spLocks noGrp="1" noRot="1" noChangeAspect="1" noMove="1" noResize="1" noEditPoints="1" noAdjustHandles="1" noChangeArrowheads="1" noChangeShapeType="1" noTextEdit="1"/>
              </p:cNvSpPr>
              <p:nvPr>
                <p:ph idx="1"/>
              </p:nvPr>
            </p:nvSpPr>
            <p:spPr>
              <a:xfrm>
                <a:off x="838199" y="1564103"/>
                <a:ext cx="10627895" cy="4872790"/>
              </a:xfrm>
              <a:blipFill>
                <a:blip r:embed="rId2"/>
                <a:stretch>
                  <a:fillRect l="-955" t="-1818" b="-260"/>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4" name="テキスト ボックス 3">
                <a:extLst>
                  <a:ext uri="{FF2B5EF4-FFF2-40B4-BE49-F238E27FC236}">
                    <a16:creationId xmlns:a16="http://schemas.microsoft.com/office/drawing/2014/main" id="{54A176AF-58D4-8E4D-93D6-EDA1A9D87787}"/>
                  </a:ext>
                </a:extLst>
              </p:cNvPr>
              <p:cNvSpPr txBox="1"/>
              <p:nvPr/>
            </p:nvSpPr>
            <p:spPr>
              <a:xfrm>
                <a:off x="8424760" y="651788"/>
                <a:ext cx="2588144" cy="448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ja-JP" sz="2800" i="1">
                              <a:latin typeface="Cambria Math" panose="02040503050406030204" pitchFamily="18" charset="0"/>
                            </a:rPr>
                          </m:ctrlPr>
                        </m:sSupPr>
                        <m:e>
                          <m:r>
                            <a:rPr lang="en-US" altLang="ja-JP" sz="2800" i="1">
                              <a:latin typeface="Cambria Math" panose="02040503050406030204" pitchFamily="18" charset="0"/>
                            </a:rPr>
                            <m:t>𝑓</m:t>
                          </m:r>
                        </m:e>
                        <m:sup>
                          <m:r>
                            <a:rPr lang="en-US" altLang="ja-JP" sz="2800" i="1">
                              <a:latin typeface="Cambria Math" panose="02040503050406030204" pitchFamily="18" charset="0"/>
                            </a:rPr>
                            <m:t>(</m:t>
                          </m:r>
                          <m:r>
                            <a:rPr lang="en-US" altLang="ja-JP" sz="2800" i="1">
                              <a:latin typeface="Cambria Math" panose="02040503050406030204" pitchFamily="18" charset="0"/>
                            </a:rPr>
                            <m:t>𝐿</m:t>
                          </m:r>
                          <m:r>
                            <a:rPr lang="en-US" altLang="ja-JP" sz="2800" i="1">
                              <a:latin typeface="Cambria Math" panose="02040503050406030204" pitchFamily="18" charset="0"/>
                            </a:rPr>
                            <m:t>)</m:t>
                          </m:r>
                        </m:sup>
                      </m:sSup>
                      <m:r>
                        <a:rPr lang="en-US" altLang="ja-JP" sz="2800" i="1">
                          <a:latin typeface="Cambria Math" panose="02040503050406030204" pitchFamily="18" charset="0"/>
                          <a:ea typeface="Cambria Math" panose="02040503050406030204" pitchFamily="18" charset="0"/>
                        </a:rPr>
                        <m:t>∘⋅⋅⋅∘</m:t>
                      </m:r>
                      <m:sSup>
                        <m:sSupPr>
                          <m:ctrlPr>
                            <a:rPr lang="en-US" altLang="ja-JP" sz="2800" i="1">
                              <a:latin typeface="Cambria Math" panose="02040503050406030204" pitchFamily="18" charset="0"/>
                            </a:rPr>
                          </m:ctrlPr>
                        </m:sSupPr>
                        <m:e>
                          <m:r>
                            <a:rPr lang="en-US" altLang="ja-JP" sz="2800" i="1">
                              <a:latin typeface="Cambria Math" panose="02040503050406030204" pitchFamily="18" charset="0"/>
                            </a:rPr>
                            <m:t>𝑓</m:t>
                          </m:r>
                        </m:e>
                        <m:sup>
                          <m:r>
                            <a:rPr lang="en-US" altLang="ja-JP" sz="2800" i="1">
                              <a:latin typeface="Cambria Math" panose="02040503050406030204" pitchFamily="18" charset="0"/>
                            </a:rPr>
                            <m:t>(1)</m:t>
                          </m:r>
                        </m:sup>
                      </m:sSup>
                      <m:d>
                        <m:dPr>
                          <m:ctrlPr>
                            <a:rPr lang="en-US" altLang="ja-JP" sz="2800" i="1">
                              <a:latin typeface="Cambria Math" panose="02040503050406030204" pitchFamily="18" charset="0"/>
                            </a:rPr>
                          </m:ctrlPr>
                        </m:dPr>
                        <m:e>
                          <m:r>
                            <a:rPr lang="en-US" altLang="ja-JP" sz="2800" i="1">
                              <a:latin typeface="Cambria Math" panose="02040503050406030204" pitchFamily="18" charset="0"/>
                            </a:rPr>
                            <m:t>𝑥</m:t>
                          </m:r>
                        </m:e>
                      </m:d>
                    </m:oMath>
                  </m:oMathPara>
                </a14:m>
                <a:endParaRPr kumimoji="1" lang="ja-JP" altLang="en-US" sz="2800"/>
              </a:p>
            </p:txBody>
          </p:sp>
        </mc:Choice>
        <mc:Fallback>
          <p:sp>
            <p:nvSpPr>
              <p:cNvPr id="4" name="テキスト ボックス 3">
                <a:extLst>
                  <a:ext uri="{FF2B5EF4-FFF2-40B4-BE49-F238E27FC236}">
                    <a16:creationId xmlns:a16="http://schemas.microsoft.com/office/drawing/2014/main" id="{54A176AF-58D4-8E4D-93D6-EDA1A9D87787}"/>
                  </a:ext>
                </a:extLst>
              </p:cNvPr>
              <p:cNvSpPr txBox="1">
                <a:spLocks noRot="1" noChangeAspect="1" noMove="1" noResize="1" noEditPoints="1" noAdjustHandles="1" noChangeArrowheads="1" noChangeShapeType="1" noTextEdit="1"/>
              </p:cNvSpPr>
              <p:nvPr/>
            </p:nvSpPr>
            <p:spPr>
              <a:xfrm>
                <a:off x="8424760" y="651788"/>
                <a:ext cx="2588144" cy="448777"/>
              </a:xfrm>
              <a:prstGeom prst="rect">
                <a:avLst/>
              </a:prstGeom>
              <a:blipFill>
                <a:blip r:embed="rId3"/>
                <a:stretch>
                  <a:fillRect l="-3415" t="-5405" b="-27027"/>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020607315"/>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11044</TotalTime>
  <Words>798</Words>
  <Application>Microsoft Macintosh PowerPoint</Application>
  <PresentationFormat>ワイド画面</PresentationFormat>
  <Paragraphs>182</Paragraphs>
  <Slides>17</Slides>
  <Notes>1</Notes>
  <HiddenSlides>0</HiddenSlides>
  <MMClips>0</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17</vt:i4>
      </vt:variant>
    </vt:vector>
  </HeadingPairs>
  <TitlesOfParts>
    <vt:vector size="24" baseType="lpstr">
      <vt:lpstr>ＭＳ Ｐゴシック</vt:lpstr>
      <vt:lpstr>游ゴシック</vt:lpstr>
      <vt:lpstr>游ゴシック Light</vt:lpstr>
      <vt:lpstr>Arial</vt:lpstr>
      <vt:lpstr>Arial Narrow</vt:lpstr>
      <vt:lpstr>Cambria Math</vt:lpstr>
      <vt:lpstr>Office テーマ</vt:lpstr>
      <vt:lpstr>Deep Learning by I. Goodfellow, et. al. 第一回</vt:lpstr>
      <vt:lpstr>自己紹介</vt:lpstr>
      <vt:lpstr>テキストなど</vt:lpstr>
      <vt:lpstr>Git, GitHub</vt:lpstr>
      <vt:lpstr>R, Python</vt:lpstr>
      <vt:lpstr>Python で Deep Learning</vt:lpstr>
      <vt:lpstr>本日の内容</vt:lpstr>
      <vt:lpstr>６章　Deep Feedforward Networks</vt:lpstr>
      <vt:lpstr>Deep Feedforward Networks</vt:lpstr>
      <vt:lpstr>activation function</vt:lpstr>
      <vt:lpstr>output layer</vt:lpstr>
      <vt:lpstr>softmax function</vt:lpstr>
      <vt:lpstr>6.1 Example: Learning XOR</vt:lpstr>
      <vt:lpstr>Conda の使い方</vt:lpstr>
      <vt:lpstr>pip install</vt:lpstr>
      <vt:lpstr>Deep Feedforward Networks の問題設定</vt:lpstr>
      <vt:lpstr>次回予告: Universal approximation theorem</vt:lpstr>
    </vt:vector>
  </TitlesOfParts>
  <Company/>
  <LinksUpToDate>false</LinksUpToDate>
  <SharedDoc>false</SharedDoc>
  <HyperlinksChanged>false</HyperlinksChanged>
  <AppVersion>16.0012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Deep Learning by I. Goodfellow, et. al. 発表</dc:title>
  <dc:creator>小林 広明</dc:creator>
  <cp:lastModifiedBy>小林 広明</cp:lastModifiedBy>
  <cp:revision>39</cp:revision>
  <dcterms:created xsi:type="dcterms:W3CDTF">2018-04-17T09:51:32Z</dcterms:created>
  <dcterms:modified xsi:type="dcterms:W3CDTF">2018-05-11T23:22:14Z</dcterms:modified>
</cp:coreProperties>
</file>